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7"/>
  </p:notesMasterIdLst>
  <p:sldIdLst>
    <p:sldId id="282" r:id="rId5"/>
    <p:sldId id="28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egory Groome" initials="GG" lastIdx="1" clrIdx="0">
    <p:extLst>
      <p:ext uri="{19B8F6BF-5375-455C-9EA6-DF929625EA0E}">
        <p15:presenceInfo xmlns:p15="http://schemas.microsoft.com/office/powerpoint/2012/main" userId="S-1-5-21-1590846579-56666237-3089770159-42522" providerId="AD"/>
      </p:ext>
    </p:extLst>
  </p:cmAuthor>
  <p:cmAuthor id="2" name="GREENAWAY, Naomi (LONDON AMBULANCE SERVICE NHS TRUST)" initials="GN(ASNT" lastIdx="1" clrIdx="1">
    <p:extLst>
      <p:ext uri="{19B8F6BF-5375-455C-9EA6-DF929625EA0E}">
        <p15:presenceInfo xmlns:p15="http://schemas.microsoft.com/office/powerpoint/2012/main" userId="GREENAWAY, Naomi (LONDON AMBULANCE SERVICE NHS TRUS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8127"/>
    <a:srgbClr val="39B0D0"/>
    <a:srgbClr val="C6B4E0"/>
    <a:srgbClr val="01694E"/>
    <a:srgbClr val="00684D"/>
    <a:srgbClr val="0066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85" autoAdjust="0"/>
    <p:restoredTop sz="78857" autoAdjust="0"/>
  </p:normalViewPr>
  <p:slideViewPr>
    <p:cSldViewPr snapToGrid="0">
      <p:cViewPr varScale="1">
        <p:scale>
          <a:sx n="50" d="100"/>
          <a:sy n="50" d="100"/>
        </p:scale>
        <p:origin x="168" y="57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6150"/>
    </p:cViewPr>
  </p:sorterViewPr>
  <p:notesViewPr>
    <p:cSldViewPr snapToGrid="0">
      <p:cViewPr varScale="1">
        <p:scale>
          <a:sx n="51" d="100"/>
          <a:sy n="51" d="100"/>
        </p:scale>
        <p:origin x="2624"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2CB04E-CD7B-432F-A0DF-3434DBB033CA}" type="datetimeFigureOut">
              <a:rPr lang="en-GB" smtClean="0"/>
              <a:t>18/12/2025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744280-0B2D-4C3E-83C6-F702BB665E47}" type="slidenum">
              <a:rPr lang="en-GB" smtClean="0"/>
              <a:t>‹#›</a:t>
            </a:fld>
            <a:endParaRPr lang="en-GB"/>
          </a:p>
        </p:txBody>
      </p:sp>
    </p:spTree>
    <p:extLst>
      <p:ext uri="{BB962C8B-B14F-4D97-AF65-F5344CB8AC3E}">
        <p14:creationId xmlns:p14="http://schemas.microsoft.com/office/powerpoint/2010/main" val="152723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EA90374-5C9D-6747-A6A8-D40D772D8CFE}" type="slidenum">
              <a:rPr lang="en-GB" smtClean="0"/>
              <a:pPr/>
              <a:t>1</a:t>
            </a:fld>
            <a:endParaRPr lang="en-GB"/>
          </a:p>
        </p:txBody>
      </p:sp>
    </p:spTree>
    <p:extLst>
      <p:ext uri="{BB962C8B-B14F-4D97-AF65-F5344CB8AC3E}">
        <p14:creationId xmlns:p14="http://schemas.microsoft.com/office/powerpoint/2010/main" val="733153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744280-0B2D-4C3E-83C6-F702BB665E47}" type="slidenum">
              <a:rPr lang="en-GB" smtClean="0"/>
              <a:t>2</a:t>
            </a:fld>
            <a:endParaRPr lang="en-GB"/>
          </a:p>
        </p:txBody>
      </p:sp>
    </p:spTree>
    <p:extLst>
      <p:ext uri="{BB962C8B-B14F-4D97-AF65-F5344CB8AC3E}">
        <p14:creationId xmlns:p14="http://schemas.microsoft.com/office/powerpoint/2010/main" val="4218415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8" y="0"/>
            <a:ext cx="12191552" cy="2908193"/>
          </a:xfrm>
          <a:prstGeom prst="rect">
            <a:avLst/>
          </a:prstGeom>
        </p:spPr>
      </p:pic>
      <p:sp>
        <p:nvSpPr>
          <p:cNvPr id="3" name="Subtitle 2"/>
          <p:cNvSpPr>
            <a:spLocks noGrp="1"/>
          </p:cNvSpPr>
          <p:nvPr>
            <p:ph type="subTitle" idx="1"/>
          </p:nvPr>
        </p:nvSpPr>
        <p:spPr>
          <a:xfrm>
            <a:off x="360000" y="4160439"/>
            <a:ext cx="11340000" cy="1655762"/>
          </a:xfrm>
        </p:spPr>
        <p:txBody>
          <a:bodyPr>
            <a:normAutofit/>
          </a:bodyPr>
          <a:lstStyle>
            <a:lvl1pPr marL="0" indent="0" algn="l">
              <a:buNone/>
              <a:defRPr sz="40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0" name="Slide Number Placeholder 19"/>
          <p:cNvSpPr>
            <a:spLocks noGrp="1"/>
          </p:cNvSpPr>
          <p:nvPr>
            <p:ph type="sldNum" sz="quarter" idx="12"/>
          </p:nvPr>
        </p:nvSpPr>
        <p:spPr/>
        <p:txBody>
          <a:bodyPr/>
          <a:lstStyle>
            <a:lvl1pPr>
              <a:defRPr>
                <a:solidFill>
                  <a:schemeClr val="accent6">
                    <a:lumMod val="75000"/>
                  </a:schemeClr>
                </a:solidFill>
              </a:defRPr>
            </a:lvl1pPr>
          </a:lstStyle>
          <a:p>
            <a:fld id="{01D127AD-8D0D-4CFF-8A62-2A7340735F07}" type="slidenum">
              <a:rPr lang="en-GB" smtClean="0"/>
              <a:pPr/>
              <a:t>‹#›</a:t>
            </a:fld>
            <a:endParaRPr lang="en-GB"/>
          </a:p>
        </p:txBody>
      </p:sp>
      <p:sp>
        <p:nvSpPr>
          <p:cNvPr id="2" name="Title 1"/>
          <p:cNvSpPr>
            <a:spLocks noGrp="1"/>
          </p:cNvSpPr>
          <p:nvPr>
            <p:ph type="title"/>
          </p:nvPr>
        </p:nvSpPr>
        <p:spPr>
          <a:xfrm>
            <a:off x="360000" y="2136194"/>
            <a:ext cx="11340000" cy="1325563"/>
          </a:xfrm>
        </p:spPr>
        <p:txBody>
          <a:bodyPr>
            <a:normAutofit/>
          </a:bodyPr>
          <a:lstStyle>
            <a:lvl1pPr>
              <a:defRPr sz="6000" b="1">
                <a:solidFill>
                  <a:srgbClr val="006600"/>
                </a:solidFill>
              </a:defRPr>
            </a:lvl1pPr>
          </a:lstStyle>
          <a:p>
            <a:r>
              <a:rPr lang="en-US"/>
              <a:t>Click to edit Master title style</a:t>
            </a:r>
            <a:endParaRPr lang="en-GB" dirty="0"/>
          </a:p>
        </p:txBody>
      </p:sp>
    </p:spTree>
    <p:extLst>
      <p:ext uri="{BB962C8B-B14F-4D97-AF65-F5344CB8AC3E}">
        <p14:creationId xmlns:p14="http://schemas.microsoft.com/office/powerpoint/2010/main" val="3303756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0000" y="1629865"/>
            <a:ext cx="3932237" cy="1600200"/>
          </a:xfrm>
        </p:spPr>
        <p:txBody>
          <a:bodyPr anchor="b"/>
          <a:lstStyle>
            <a:lvl1pPr>
              <a:defRPr sz="3200"/>
            </a:lvl1pPr>
          </a:lstStyle>
          <a:p>
            <a:r>
              <a:rPr lang="en-US"/>
              <a:t>Click to edit Master title style</a:t>
            </a:r>
            <a:endParaRPr lang="en-GB" dirty="0"/>
          </a:p>
        </p:txBody>
      </p:sp>
      <p:sp>
        <p:nvSpPr>
          <p:cNvPr id="3" name="Picture Placeholder 2"/>
          <p:cNvSpPr>
            <a:spLocks noGrp="1"/>
          </p:cNvSpPr>
          <p:nvPr>
            <p:ph type="pic" idx="1"/>
          </p:nvPr>
        </p:nvSpPr>
        <p:spPr>
          <a:xfrm>
            <a:off x="4474799" y="1629865"/>
            <a:ext cx="7287039" cy="423118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360000" y="3230065"/>
            <a:ext cx="3932237" cy="26309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01D127AD-8D0D-4CFF-8A62-2A7340735F07}" type="slidenum">
              <a:rPr lang="en-GB" smtClean="0"/>
              <a:t>‹#›</a:t>
            </a:fld>
            <a:endParaRPr lang="en-GB"/>
          </a:p>
        </p:txBody>
      </p:sp>
    </p:spTree>
    <p:extLst>
      <p:ext uri="{BB962C8B-B14F-4D97-AF65-F5344CB8AC3E}">
        <p14:creationId xmlns:p14="http://schemas.microsoft.com/office/powerpoint/2010/main" val="2428804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4822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Central -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Rectangle 5"/>
          <p:cNvSpPr>
            <a:spLocks noGrp="1" noChangeArrowheads="1"/>
          </p:cNvSpPr>
          <p:nvPr>
            <p:ph type="ftr" sz="quarter" idx="10"/>
          </p:nvPr>
        </p:nvSpPr>
        <p:spPr>
          <a:xfrm>
            <a:off x="431371" y="6712565"/>
            <a:ext cx="2687604" cy="134006"/>
          </a:xfrm>
          <a:prstGeom prst="rect">
            <a:avLst/>
          </a:prstGeom>
        </p:spPr>
        <p:txBody>
          <a:bodyPr/>
          <a:lstStyle>
            <a:lvl1pPr>
              <a:defRPr sz="600"/>
            </a:lvl1pPr>
          </a:lstStyle>
          <a:p>
            <a:pPr algn="l">
              <a:defRPr/>
            </a:pPr>
            <a:r>
              <a:rPr lang="en-GB"/>
              <a:t>London Ambulance Service NHS Trust</a:t>
            </a:r>
          </a:p>
        </p:txBody>
      </p:sp>
      <p:sp>
        <p:nvSpPr>
          <p:cNvPr id="5" name="Rectangle 6"/>
          <p:cNvSpPr>
            <a:spLocks noGrp="1" noChangeArrowheads="1"/>
          </p:cNvSpPr>
          <p:nvPr>
            <p:ph type="sldNum" sz="quarter" idx="11"/>
          </p:nvPr>
        </p:nvSpPr>
        <p:spPr>
          <a:xfrm>
            <a:off x="11280576" y="6626155"/>
            <a:ext cx="768085" cy="225137"/>
          </a:xfrm>
        </p:spPr>
        <p:txBody>
          <a:bodyPr/>
          <a:lstStyle>
            <a:lvl1pPr>
              <a:defRPr/>
            </a:lvl1pPr>
          </a:lstStyle>
          <a:p>
            <a:pPr algn="ctr"/>
            <a:fld id="{3E6E790D-1350-CA49-9399-4ACF12563051}" type="slidenum">
              <a:rPr lang="en-GB" smtClean="0"/>
              <a:pPr algn="ctr"/>
              <a:t>‹#›</a:t>
            </a:fld>
            <a:endParaRPr lang="en-GB"/>
          </a:p>
        </p:txBody>
      </p:sp>
    </p:spTree>
    <p:extLst>
      <p:ext uri="{BB962C8B-B14F-4D97-AF65-F5344CB8AC3E}">
        <p14:creationId xmlns:p14="http://schemas.microsoft.com/office/powerpoint/2010/main" val="332968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9999" y="1854200"/>
            <a:ext cx="11340001" cy="4256503"/>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Title 8"/>
          <p:cNvSpPr>
            <a:spLocks noGrp="1"/>
          </p:cNvSpPr>
          <p:nvPr>
            <p:ph type="title"/>
          </p:nvPr>
        </p:nvSpPr>
        <p:spPr>
          <a:xfrm>
            <a:off x="360000" y="388100"/>
            <a:ext cx="11340000" cy="1325563"/>
          </a:xfrm>
        </p:spPr>
        <p:txBody>
          <a:bodyPr>
            <a:normAutofit/>
          </a:bodyPr>
          <a:lstStyle>
            <a:lvl1pPr>
              <a:defRPr sz="5400" b="1">
                <a:solidFill>
                  <a:srgbClr val="006600"/>
                </a:solidFill>
              </a:defRPr>
            </a:lvl1pPr>
          </a:lstStyle>
          <a:p>
            <a:r>
              <a:rPr lang="en-US"/>
              <a:t>Click to edit Master title style</a:t>
            </a:r>
            <a:endParaRPr lang="en-GB" dirty="0"/>
          </a:p>
        </p:txBody>
      </p:sp>
      <p:sp>
        <p:nvSpPr>
          <p:cNvPr id="20" name="Slide Number Placeholder 5"/>
          <p:cNvSpPr>
            <a:spLocks noGrp="1"/>
          </p:cNvSpPr>
          <p:nvPr>
            <p:ph type="sldNum" sz="quarter" idx="12"/>
          </p:nvPr>
        </p:nvSpPr>
        <p:spPr>
          <a:xfrm>
            <a:off x="11485605" y="6640554"/>
            <a:ext cx="374822" cy="180000"/>
          </a:xfrm>
        </p:spPr>
        <p:txBody>
          <a:bodyPr/>
          <a:lstStyle/>
          <a:p>
            <a:fld id="{01D127AD-8D0D-4CFF-8A62-2A7340735F07}" type="slidenum">
              <a:rPr lang="en-GB" smtClean="0"/>
              <a:t>‹#›</a:t>
            </a:fld>
            <a:endParaRPr lang="en-GB"/>
          </a:p>
        </p:txBody>
      </p:sp>
    </p:spTree>
    <p:extLst>
      <p:ext uri="{BB962C8B-B14F-4D97-AF65-F5344CB8AC3E}">
        <p14:creationId xmlns:p14="http://schemas.microsoft.com/office/powerpoint/2010/main" val="172555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Title 8"/>
          <p:cNvSpPr>
            <a:spLocks noGrp="1"/>
          </p:cNvSpPr>
          <p:nvPr>
            <p:ph type="title"/>
          </p:nvPr>
        </p:nvSpPr>
        <p:spPr/>
        <p:txBody>
          <a:bodyPr>
            <a:noAutofit/>
          </a:bodyPr>
          <a:lstStyle>
            <a:lvl1pPr>
              <a:defRPr sz="6600" b="1">
                <a:solidFill>
                  <a:srgbClr val="006600"/>
                </a:solidFill>
              </a:defRPr>
            </a:lvl1pPr>
          </a:lstStyle>
          <a:p>
            <a:r>
              <a:rPr lang="en-US"/>
              <a:t>Click to edit Master title style</a:t>
            </a:r>
            <a:endParaRPr lang="en-GB" dirty="0"/>
          </a:p>
        </p:txBody>
      </p:sp>
      <p:sp>
        <p:nvSpPr>
          <p:cNvPr id="20" name="Slide Number Placeholder 5"/>
          <p:cNvSpPr>
            <a:spLocks noGrp="1"/>
          </p:cNvSpPr>
          <p:nvPr>
            <p:ph type="sldNum" sz="quarter" idx="12"/>
          </p:nvPr>
        </p:nvSpPr>
        <p:spPr>
          <a:xfrm>
            <a:off x="11485605" y="6640554"/>
            <a:ext cx="374822" cy="180000"/>
          </a:xfrm>
        </p:spPr>
        <p:txBody>
          <a:bodyPr/>
          <a:lstStyle/>
          <a:p>
            <a:fld id="{01D127AD-8D0D-4CFF-8A62-2A7340735F07}" type="slidenum">
              <a:rPr lang="en-GB" smtClean="0"/>
              <a:t>‹#›</a:t>
            </a:fld>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1552" cy="1514419"/>
          </a:xfrm>
          <a:prstGeom prst="rect">
            <a:avLst/>
          </a:prstGeom>
        </p:spPr>
      </p:pic>
    </p:spTree>
    <p:extLst>
      <p:ext uri="{BB962C8B-B14F-4D97-AF65-F5344CB8AC3E}">
        <p14:creationId xmlns:p14="http://schemas.microsoft.com/office/powerpoint/2010/main" val="1931063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59999" y="1709738"/>
            <a:ext cx="11340000" cy="2852737"/>
          </a:xfrm>
        </p:spPr>
        <p:txBody>
          <a:bodyPr anchor="b"/>
          <a:lstStyle>
            <a:lvl1pPr>
              <a:defRPr sz="6000" b="1">
                <a:solidFill>
                  <a:srgbClr val="006600"/>
                </a:solidFill>
              </a:defRPr>
            </a:lvl1pPr>
          </a:lstStyle>
          <a:p>
            <a:r>
              <a:rPr lang="en-US"/>
              <a:t>Click to edit Master title style</a:t>
            </a:r>
            <a:endParaRPr lang="en-GB" dirty="0"/>
          </a:p>
        </p:txBody>
      </p:sp>
      <p:sp>
        <p:nvSpPr>
          <p:cNvPr id="3" name="Text Placeholder 2"/>
          <p:cNvSpPr>
            <a:spLocks noGrp="1"/>
          </p:cNvSpPr>
          <p:nvPr>
            <p:ph type="body" idx="1"/>
          </p:nvPr>
        </p:nvSpPr>
        <p:spPr>
          <a:xfrm>
            <a:off x="360000" y="4589463"/>
            <a:ext cx="11340000" cy="1500187"/>
          </a:xfrm>
        </p:spPr>
        <p:txBody>
          <a:bodyPr>
            <a:normAutofit/>
          </a:bodyPr>
          <a:lstStyle>
            <a:lvl1pPr marL="0" indent="0">
              <a:buNone/>
              <a:defRPr sz="3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01D127AD-8D0D-4CFF-8A62-2A7340735F07}" type="slidenum">
              <a:rPr lang="en-GB" smtClean="0"/>
              <a:t>‹#›</a:t>
            </a:fld>
            <a:endParaRPr lang="en-GB"/>
          </a:p>
        </p:txBody>
      </p:sp>
    </p:spTree>
    <p:extLst>
      <p:ext uri="{BB962C8B-B14F-4D97-AF65-F5344CB8AC3E}">
        <p14:creationId xmlns:p14="http://schemas.microsoft.com/office/powerpoint/2010/main" val="1001176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660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60000" y="3029385"/>
            <a:ext cx="5659800" cy="31475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040200" y="3029385"/>
            <a:ext cx="5659800" cy="31475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p:txBody>
          <a:bodyPr/>
          <a:lstStyle/>
          <a:p>
            <a:fld id="{01D127AD-8D0D-4CFF-8A62-2A7340735F07}" type="slidenum">
              <a:rPr lang="en-GB" smtClean="0"/>
              <a:t>‹#›</a:t>
            </a:fld>
            <a:endParaRPr lang="en-GB"/>
          </a:p>
        </p:txBody>
      </p:sp>
    </p:spTree>
    <p:extLst>
      <p:ext uri="{BB962C8B-B14F-4D97-AF65-F5344CB8AC3E}">
        <p14:creationId xmlns:p14="http://schemas.microsoft.com/office/powerpoint/2010/main" val="3043860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0000" y="1614573"/>
            <a:ext cx="11340000" cy="1325563"/>
          </a:xfrm>
        </p:spPr>
        <p:txBody>
          <a:bodyPr/>
          <a:lstStyle>
            <a:lvl1pPr>
              <a:defRPr b="1">
                <a:solidFill>
                  <a:srgbClr val="006600"/>
                </a:solidFill>
              </a:defRPr>
            </a:lvl1pPr>
          </a:lstStyle>
          <a:p>
            <a:r>
              <a:rPr lang="en-US"/>
              <a:t>Click to edit Master title style</a:t>
            </a:r>
            <a:endParaRPr lang="en-GB" dirty="0"/>
          </a:p>
        </p:txBody>
      </p:sp>
      <p:sp>
        <p:nvSpPr>
          <p:cNvPr id="3" name="Text Placeholder 2"/>
          <p:cNvSpPr>
            <a:spLocks noGrp="1"/>
          </p:cNvSpPr>
          <p:nvPr>
            <p:ph type="body" idx="1"/>
          </p:nvPr>
        </p:nvSpPr>
        <p:spPr>
          <a:xfrm>
            <a:off x="360001" y="2930611"/>
            <a:ext cx="544225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0000" y="3754523"/>
            <a:ext cx="5442251" cy="2778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5802252" y="2930611"/>
            <a:ext cx="589774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2252" y="3754523"/>
            <a:ext cx="5897748" cy="2778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8"/>
          <p:cNvSpPr>
            <a:spLocks noGrp="1"/>
          </p:cNvSpPr>
          <p:nvPr>
            <p:ph type="sldNum" sz="quarter" idx="12"/>
          </p:nvPr>
        </p:nvSpPr>
        <p:spPr/>
        <p:txBody>
          <a:bodyPr/>
          <a:lstStyle/>
          <a:p>
            <a:fld id="{01D127AD-8D0D-4CFF-8A62-2A7340735F07}" type="slidenum">
              <a:rPr lang="en-GB" smtClean="0"/>
              <a:t>‹#›</a:t>
            </a:fld>
            <a:endParaRPr lang="en-GB"/>
          </a:p>
        </p:txBody>
      </p:sp>
    </p:spTree>
    <p:extLst>
      <p:ext uri="{BB962C8B-B14F-4D97-AF65-F5344CB8AC3E}">
        <p14:creationId xmlns:p14="http://schemas.microsoft.com/office/powerpoint/2010/main" val="1278911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6600"/>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01D127AD-8D0D-4CFF-8A62-2A7340735F07}" type="slidenum">
              <a:rPr lang="en-GB" smtClean="0"/>
              <a:t>‹#›</a:t>
            </a:fld>
            <a:endParaRPr lang="en-GB"/>
          </a:p>
        </p:txBody>
      </p:sp>
    </p:spTree>
    <p:extLst>
      <p:ext uri="{BB962C8B-B14F-4D97-AF65-F5344CB8AC3E}">
        <p14:creationId xmlns:p14="http://schemas.microsoft.com/office/powerpoint/2010/main" val="1537206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No conten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D127AD-8D0D-4CFF-8A62-2A7340735F07}" type="slidenum">
              <a:rPr lang="en-GB" smtClean="0"/>
              <a:t>‹#›</a:t>
            </a:fld>
            <a:endParaRPr lang="en-GB"/>
          </a:p>
        </p:txBody>
      </p:sp>
    </p:spTree>
    <p:extLst>
      <p:ext uri="{BB962C8B-B14F-4D97-AF65-F5344CB8AC3E}">
        <p14:creationId xmlns:p14="http://schemas.microsoft.com/office/powerpoint/2010/main" val="2612354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0000" y="1636846"/>
            <a:ext cx="3932237" cy="1600200"/>
          </a:xfrm>
        </p:spPr>
        <p:txBody>
          <a:bodyPr anchor="b"/>
          <a:lstStyle>
            <a:lvl1pPr>
              <a:defRPr sz="3200"/>
            </a:lvl1pPr>
          </a:lstStyle>
          <a:p>
            <a:r>
              <a:rPr lang="en-US"/>
              <a:t>Click to edit Master title style</a:t>
            </a:r>
            <a:endParaRPr lang="en-GB" dirty="0"/>
          </a:p>
        </p:txBody>
      </p:sp>
      <p:sp>
        <p:nvSpPr>
          <p:cNvPr id="3" name="Content Placeholder 2"/>
          <p:cNvSpPr>
            <a:spLocks noGrp="1"/>
          </p:cNvSpPr>
          <p:nvPr>
            <p:ph idx="1"/>
          </p:nvPr>
        </p:nvSpPr>
        <p:spPr>
          <a:xfrm>
            <a:off x="4527053" y="1636847"/>
            <a:ext cx="7333373" cy="422420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360000" y="3237046"/>
            <a:ext cx="3932237" cy="262400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01D127AD-8D0D-4CFF-8A62-2A7340735F07}" type="slidenum">
              <a:rPr lang="en-GB" smtClean="0"/>
              <a:t>‹#›</a:t>
            </a:fld>
            <a:endParaRPr lang="en-GB"/>
          </a:p>
        </p:txBody>
      </p:sp>
    </p:spTree>
    <p:extLst>
      <p:ext uri="{BB962C8B-B14F-4D97-AF65-F5344CB8AC3E}">
        <p14:creationId xmlns:p14="http://schemas.microsoft.com/office/powerpoint/2010/main" val="2687717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0" y="5699888"/>
            <a:ext cx="12192000" cy="1179576"/>
          </a:xfrm>
          <a:prstGeom prst="rect">
            <a:avLst/>
          </a:prstGeom>
        </p:spPr>
      </p:pic>
      <p:sp>
        <p:nvSpPr>
          <p:cNvPr id="2" name="Title Placeholder 1"/>
          <p:cNvSpPr>
            <a:spLocks noGrp="1"/>
          </p:cNvSpPr>
          <p:nvPr>
            <p:ph type="title"/>
          </p:nvPr>
        </p:nvSpPr>
        <p:spPr>
          <a:xfrm>
            <a:off x="360000" y="1620000"/>
            <a:ext cx="113400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359999" y="3060000"/>
            <a:ext cx="11340001" cy="30507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11485605" y="6640554"/>
            <a:ext cx="374822" cy="180000"/>
          </a:xfrm>
          <a:prstGeom prst="rect">
            <a:avLst/>
          </a:prstGeom>
        </p:spPr>
        <p:txBody>
          <a:bodyPr vert="horz" lIns="91440" tIns="45720" rIns="91440" bIns="45720" rtlCol="0" anchor="ctr"/>
          <a:lstStyle>
            <a:lvl1pPr algn="ctr">
              <a:defRPr sz="900">
                <a:solidFill>
                  <a:schemeClr val="accent6">
                    <a:lumMod val="60000"/>
                    <a:lumOff val="40000"/>
                  </a:schemeClr>
                </a:solidFill>
                <a:latin typeface="Arial" panose="020B0604020202020204" pitchFamily="34" charset="0"/>
                <a:cs typeface="Arial" panose="020B0604020202020204" pitchFamily="34" charset="0"/>
              </a:defRPr>
            </a:lvl1pPr>
          </a:lstStyle>
          <a:p>
            <a:fld id="{01D127AD-8D0D-4CFF-8A62-2A7340735F07}" type="slidenum">
              <a:rPr lang="en-GB" smtClean="0"/>
              <a:pPr/>
              <a:t>‹#›</a:t>
            </a:fld>
            <a:endParaRPr lang="en-GB"/>
          </a:p>
        </p:txBody>
      </p:sp>
      <p:sp>
        <p:nvSpPr>
          <p:cNvPr id="8" name="TextBox 7"/>
          <p:cNvSpPr txBox="1"/>
          <p:nvPr/>
        </p:nvSpPr>
        <p:spPr>
          <a:xfrm>
            <a:off x="359999" y="6675075"/>
            <a:ext cx="3274540" cy="138499"/>
          </a:xfrm>
          <a:prstGeom prst="rect">
            <a:avLst/>
          </a:prstGeom>
          <a:noFill/>
        </p:spPr>
        <p:txBody>
          <a:bodyPr wrap="square" t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a:solidFill>
                  <a:schemeClr val="accent6">
                    <a:lumMod val="60000"/>
                    <a:lumOff val="40000"/>
                  </a:schemeClr>
                </a:solidFill>
                <a:latin typeface="Arial" panose="020B0604020202020204" pitchFamily="34" charset="0"/>
                <a:cs typeface="Arial" panose="020B0604020202020204" pitchFamily="34" charset="0"/>
              </a:rPr>
              <a:t>London Ambulance Service NHS Trust</a:t>
            </a:r>
            <a:endParaRPr lang="en-GB" sz="900">
              <a:solidFill>
                <a:schemeClr val="accent6">
                  <a:lumMod val="60000"/>
                  <a:lumOff val="4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9740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52" r:id="rId5"/>
    <p:sldLayoutId id="2147483653" r:id="rId6"/>
    <p:sldLayoutId id="2147483654" r:id="rId7"/>
    <p:sldLayoutId id="2147483655" r:id="rId8"/>
    <p:sldLayoutId id="2147483656" r:id="rId9"/>
    <p:sldLayoutId id="2147483657" r:id="rId10"/>
    <p:sldLayoutId id="2147483660" r:id="rId11"/>
    <p:sldLayoutId id="2147483664" r:id="rId12"/>
  </p:sldLayoutIdLst>
  <p:hf hdr="0" dt="0"/>
  <p:txStyles>
    <p:titleStyle>
      <a:lvl1pPr algn="l" defTabSz="914400" rtl="0" eaLnBrk="1" latinLnBrk="0" hangingPunct="1">
        <a:lnSpc>
          <a:spcPct val="90000"/>
        </a:lnSpc>
        <a:spcBef>
          <a:spcPct val="0"/>
        </a:spcBef>
        <a:buNone/>
        <a:defRPr sz="4400" b="1" kern="1200">
          <a:solidFill>
            <a:srgbClr val="0066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006600"/>
        </a:buClr>
        <a:buFont typeface="Arial" panose="020B0604020202020204" pitchFamily="34" charset="0"/>
        <a:buChar char="•"/>
        <a:defRPr sz="3000" kern="1200">
          <a:solidFill>
            <a:schemeClr val="tx1"/>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Clr>
          <a:srgbClr val="006600"/>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006600"/>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006600"/>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006600"/>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b="57065"/>
          <a:stretch/>
        </p:blipFill>
        <p:spPr>
          <a:xfrm>
            <a:off x="563566" y="2569286"/>
            <a:ext cx="4150693" cy="2087061"/>
          </a:xfrm>
          <a:prstGeom prst="rect">
            <a:avLst/>
          </a:prstGeom>
          <a:ln>
            <a:solidFill>
              <a:srgbClr val="0070C0"/>
            </a:solidFill>
          </a:ln>
        </p:spPr>
      </p:pic>
      <p:sp>
        <p:nvSpPr>
          <p:cNvPr id="5" name="Title 1"/>
          <p:cNvSpPr>
            <a:spLocks noGrp="1"/>
          </p:cNvSpPr>
          <p:nvPr>
            <p:ph type="title"/>
          </p:nvPr>
        </p:nvSpPr>
        <p:spPr>
          <a:xfrm>
            <a:off x="317241" y="136070"/>
            <a:ext cx="11551298" cy="914401"/>
          </a:xfrm>
        </p:spPr>
        <p:txBody>
          <a:bodyPr>
            <a:normAutofit/>
          </a:bodyPr>
          <a:lstStyle/>
          <a:p>
            <a:r>
              <a:rPr lang="en-GB" sz="4800">
                <a:latin typeface="+mn-lt"/>
              </a:rPr>
              <a:t>Doctors – do you use the HCP referral line?</a:t>
            </a:r>
          </a:p>
        </p:txBody>
      </p:sp>
      <p:sp>
        <p:nvSpPr>
          <p:cNvPr id="6" name="Content Placeholder 2"/>
          <p:cNvSpPr txBox="1">
            <a:spLocks/>
          </p:cNvSpPr>
          <p:nvPr/>
        </p:nvSpPr>
        <p:spPr bwMode="auto">
          <a:xfrm>
            <a:off x="5577542" y="1182350"/>
            <a:ext cx="5616624" cy="4860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109710" tIns="54854" rIns="109710" bIns="54854" numCol="1" anchor="t" anchorCtr="0" compatLnSpc="1">
            <a:prstTxWarp prst="textNoShape">
              <a:avLst/>
            </a:prstTxWarp>
          </a:bodyPr>
          <a:lstStyle>
            <a:lvl1pPr marL="342845" indent="-342845" algn="l" rtl="0" eaLnBrk="0" fontAlgn="base" hangingPunct="0">
              <a:spcBef>
                <a:spcPct val="20000"/>
              </a:spcBef>
              <a:spcAft>
                <a:spcPct val="0"/>
              </a:spcAft>
              <a:defRPr sz="3200">
                <a:solidFill>
                  <a:srgbClr val="0072C6"/>
                </a:solidFill>
                <a:latin typeface="+mn-lt"/>
                <a:ea typeface="ＭＳ Ｐゴシック" charset="0"/>
                <a:cs typeface="Geneva" charset="0"/>
              </a:defRPr>
            </a:lvl1pPr>
            <a:lvl2pPr marL="742831" indent="-285705" algn="l" rtl="0" eaLnBrk="0" fontAlgn="base" hangingPunct="0">
              <a:spcBef>
                <a:spcPct val="20000"/>
              </a:spcBef>
              <a:spcAft>
                <a:spcPct val="0"/>
              </a:spcAft>
              <a:buFont typeface="Times" charset="0"/>
              <a:buChar char="•"/>
              <a:defRPr sz="2400">
                <a:solidFill>
                  <a:srgbClr val="0072C6"/>
                </a:solidFill>
                <a:latin typeface="+mn-lt"/>
                <a:ea typeface="+mn-ea"/>
                <a:cs typeface="Geneva" charset="0"/>
              </a:defRPr>
            </a:lvl2pPr>
            <a:lvl3pPr marL="1142818" indent="-228563" algn="l" rtl="0" eaLnBrk="0" fontAlgn="base" hangingPunct="0">
              <a:spcBef>
                <a:spcPct val="20000"/>
              </a:spcBef>
              <a:spcAft>
                <a:spcPct val="0"/>
              </a:spcAft>
              <a:buChar char="–"/>
              <a:defRPr sz="2000">
                <a:solidFill>
                  <a:srgbClr val="0072C6"/>
                </a:solidFill>
                <a:latin typeface="+mn-lt"/>
                <a:ea typeface="+mn-ea"/>
                <a:cs typeface="Geneva" charset="0"/>
              </a:defRPr>
            </a:lvl3pPr>
            <a:lvl4pPr marL="1599945" indent="-228563" algn="l" rtl="0" eaLnBrk="0" fontAlgn="base" hangingPunct="0">
              <a:spcBef>
                <a:spcPct val="20000"/>
              </a:spcBef>
              <a:spcAft>
                <a:spcPct val="0"/>
              </a:spcAft>
              <a:buFont typeface="Times" charset="0"/>
              <a:buChar char="•"/>
              <a:defRPr sz="1600">
                <a:solidFill>
                  <a:srgbClr val="0072C6"/>
                </a:solidFill>
                <a:latin typeface="+mn-lt"/>
                <a:ea typeface="+mn-ea"/>
                <a:cs typeface="Geneva" charset="0"/>
              </a:defRPr>
            </a:lvl4pPr>
            <a:lvl5pPr marL="2057071" indent="-228563" algn="l" rtl="0" eaLnBrk="0" fontAlgn="base" hangingPunct="0">
              <a:spcBef>
                <a:spcPct val="20000"/>
              </a:spcBef>
              <a:spcAft>
                <a:spcPct val="0"/>
              </a:spcAft>
              <a:defRPr sz="1600">
                <a:solidFill>
                  <a:srgbClr val="0072C6"/>
                </a:solidFill>
                <a:latin typeface="+mn-lt"/>
                <a:ea typeface="+mn-ea"/>
                <a:cs typeface="Geneva" charset="0"/>
              </a:defRPr>
            </a:lvl5pPr>
            <a:lvl6pPr marL="2514198" indent="-228563" algn="l" rtl="0" fontAlgn="base">
              <a:spcBef>
                <a:spcPct val="20000"/>
              </a:spcBef>
              <a:spcAft>
                <a:spcPct val="0"/>
              </a:spcAft>
              <a:defRPr sz="2000">
                <a:solidFill>
                  <a:schemeClr val="tx1"/>
                </a:solidFill>
                <a:latin typeface="+mn-lt"/>
                <a:ea typeface="+mn-ea"/>
              </a:defRPr>
            </a:lvl6pPr>
            <a:lvl7pPr marL="2971326" indent="-228563" algn="l" rtl="0" fontAlgn="base">
              <a:spcBef>
                <a:spcPct val="20000"/>
              </a:spcBef>
              <a:spcAft>
                <a:spcPct val="0"/>
              </a:spcAft>
              <a:defRPr sz="2000">
                <a:solidFill>
                  <a:schemeClr val="tx1"/>
                </a:solidFill>
                <a:latin typeface="+mn-lt"/>
                <a:ea typeface="+mn-ea"/>
              </a:defRPr>
            </a:lvl7pPr>
            <a:lvl8pPr marL="3428452" indent="-228563" algn="l" rtl="0" fontAlgn="base">
              <a:spcBef>
                <a:spcPct val="20000"/>
              </a:spcBef>
              <a:spcAft>
                <a:spcPct val="0"/>
              </a:spcAft>
              <a:defRPr sz="2000">
                <a:solidFill>
                  <a:schemeClr val="tx1"/>
                </a:solidFill>
                <a:latin typeface="+mn-lt"/>
                <a:ea typeface="+mn-ea"/>
              </a:defRPr>
            </a:lvl8pPr>
            <a:lvl9pPr marL="3885579" indent="-228563" algn="l" rtl="0" fontAlgn="base">
              <a:spcBef>
                <a:spcPct val="20000"/>
              </a:spcBef>
              <a:spcAft>
                <a:spcPct val="0"/>
              </a:spcAft>
              <a:defRPr sz="2000">
                <a:solidFill>
                  <a:schemeClr val="tx1"/>
                </a:solidFill>
                <a:latin typeface="+mn-lt"/>
                <a:ea typeface="+mn-ea"/>
              </a:defRPr>
            </a:lvl9pPr>
          </a:lstStyle>
          <a:p>
            <a:pPr marL="0" indent="0"/>
            <a:r>
              <a:rPr lang="en-GB" sz="1440" b="1">
                <a:solidFill>
                  <a:schemeClr val="tx1"/>
                </a:solidFill>
              </a:rPr>
              <a:t>Designed for clinicians</a:t>
            </a:r>
          </a:p>
          <a:p>
            <a:pPr marL="548640" indent="-548640">
              <a:buFont typeface="Arial" pitchFamily="34" charset="0"/>
              <a:buChar char="•"/>
            </a:pPr>
            <a:r>
              <a:rPr lang="en-GB" sz="1440">
                <a:solidFill>
                  <a:schemeClr val="tx1"/>
                </a:solidFill>
              </a:rPr>
              <a:t>Enables you to triage and request the appropriate response for your patient</a:t>
            </a:r>
          </a:p>
          <a:p>
            <a:pPr marL="548640" indent="-548640">
              <a:buFont typeface="Arial" pitchFamily="34" charset="0"/>
              <a:buChar char="•"/>
            </a:pPr>
            <a:r>
              <a:rPr lang="en-GB" sz="1440">
                <a:solidFill>
                  <a:schemeClr val="tx1"/>
                </a:solidFill>
              </a:rPr>
              <a:t>The referral </a:t>
            </a:r>
            <a:r>
              <a:rPr lang="en-GB" sz="1440" b="1">
                <a:solidFill>
                  <a:schemeClr val="tx1"/>
                </a:solidFill>
              </a:rPr>
              <a:t>should be made by a clinician</a:t>
            </a:r>
            <a:r>
              <a:rPr lang="en-GB" sz="1440">
                <a:solidFill>
                  <a:schemeClr val="tx1"/>
                </a:solidFill>
              </a:rPr>
              <a:t> who understands the clinical scenario, who can discuss the case and negotiate a safe and appropriate response for the patient, and take clinical responsibility for the response time chosen</a:t>
            </a:r>
          </a:p>
          <a:p>
            <a:pPr marL="0" indent="0"/>
            <a:endParaRPr lang="en-GB" sz="1440">
              <a:solidFill>
                <a:schemeClr val="tx1"/>
              </a:solidFill>
            </a:endParaRPr>
          </a:p>
          <a:p>
            <a:pPr marL="0" indent="0"/>
            <a:r>
              <a:rPr lang="en-GB" sz="1440" b="1">
                <a:solidFill>
                  <a:schemeClr val="tx1"/>
                </a:solidFill>
              </a:rPr>
              <a:t>Key clarification points: </a:t>
            </a:r>
          </a:p>
          <a:p>
            <a:pPr marL="342900" indent="-342900">
              <a:buFont typeface="Arial" pitchFamily="34" charset="0"/>
              <a:buChar char="•"/>
            </a:pPr>
            <a:r>
              <a:rPr lang="en-GB" sz="1440">
                <a:solidFill>
                  <a:schemeClr val="tx1"/>
                </a:solidFill>
              </a:rPr>
              <a:t>Does your patient need clinical assessment and management or just conveyance ? If conveyance, consider suitable alternatives such as the Non-Emergency Transport Service or taxi </a:t>
            </a:r>
          </a:p>
          <a:p>
            <a:pPr marL="342900" indent="-342900">
              <a:buFont typeface="Arial" pitchFamily="34" charset="0"/>
              <a:buChar char="•"/>
            </a:pPr>
            <a:r>
              <a:rPr lang="en-GB" sz="1440">
                <a:solidFill>
                  <a:schemeClr val="tx1"/>
                </a:solidFill>
              </a:rPr>
              <a:t>Always consider whether the patient can make their own way or has anyone who can take them to hospital </a:t>
            </a:r>
          </a:p>
          <a:p>
            <a:pPr marL="342900" indent="-342900">
              <a:buFont typeface="Arial" pitchFamily="34" charset="0"/>
              <a:buChar char="•"/>
            </a:pPr>
            <a:r>
              <a:rPr lang="en-GB" sz="1440">
                <a:solidFill>
                  <a:schemeClr val="tx1"/>
                </a:solidFill>
              </a:rPr>
              <a:t>If you are unsure what response is required for your patient this can be discussed with our EOC/CHUB</a:t>
            </a:r>
          </a:p>
          <a:p>
            <a:pPr marL="342900" indent="-342900">
              <a:buFont typeface="Arial" pitchFamily="34" charset="0"/>
              <a:buChar char="•"/>
            </a:pPr>
            <a:r>
              <a:rPr lang="en-GB" sz="1440">
                <a:solidFill>
                  <a:schemeClr val="tx1"/>
                </a:solidFill>
              </a:rPr>
              <a:t>You will be asked to confirm location and contact details twice, it is very important that we dispatch to the correct location and can call back if the call is terminated for any reason</a:t>
            </a:r>
          </a:p>
          <a:p>
            <a:pPr marL="342900" indent="-342900">
              <a:buFont typeface="Arial" pitchFamily="34" charset="0"/>
              <a:buChar char="•"/>
            </a:pPr>
            <a:endParaRPr lang="en-GB" sz="1440">
              <a:solidFill>
                <a:schemeClr val="tx1"/>
              </a:solidFill>
            </a:endParaRPr>
          </a:p>
        </p:txBody>
      </p:sp>
    </p:spTree>
    <p:extLst>
      <p:ext uri="{BB962C8B-B14F-4D97-AF65-F5344CB8AC3E}">
        <p14:creationId xmlns:p14="http://schemas.microsoft.com/office/powerpoint/2010/main" val="4090836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lgn="l">
              <a:defRPr/>
            </a:pPr>
            <a:r>
              <a:rPr lang="en-GB"/>
              <a:t>London Ambulance Service NHS Trust</a:t>
            </a:r>
          </a:p>
        </p:txBody>
      </p:sp>
      <p:sp>
        <p:nvSpPr>
          <p:cNvPr id="5" name="Slide Number Placeholder 4"/>
          <p:cNvSpPr>
            <a:spLocks noGrp="1"/>
          </p:cNvSpPr>
          <p:nvPr>
            <p:ph type="sldNum" sz="quarter" idx="11"/>
          </p:nvPr>
        </p:nvSpPr>
        <p:spPr/>
        <p:txBody>
          <a:bodyPr/>
          <a:lstStyle/>
          <a:p>
            <a:pPr algn="ctr"/>
            <a:fld id="{3E6E790D-1350-CA49-9399-4ACF12563051}" type="slidenum">
              <a:rPr lang="en-GB" smtClean="0"/>
              <a:pPr algn="ctr"/>
              <a:t>2</a:t>
            </a:fld>
            <a:endParaRPr lang="en-GB"/>
          </a:p>
        </p:txBody>
      </p:sp>
      <p:pic>
        <p:nvPicPr>
          <p:cNvPr id="1027" name="Picture 3"/>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l="18842" t="16764" r="38729" b="9926"/>
          <a:stretch/>
        </p:blipFill>
        <p:spPr bwMode="auto">
          <a:xfrm>
            <a:off x="4858341" y="112778"/>
            <a:ext cx="6567130" cy="6379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562716" y="285693"/>
            <a:ext cx="3742219" cy="2308324"/>
          </a:xfrm>
          <a:prstGeom prst="rect">
            <a:avLst/>
          </a:prstGeom>
        </p:spPr>
        <p:txBody>
          <a:bodyPr wrap="square">
            <a:spAutoFit/>
          </a:bodyPr>
          <a:lstStyle/>
          <a:p>
            <a:pPr algn="ctr"/>
            <a:r>
              <a:rPr lang="en-GB" sz="4800" b="1" kern="0" dirty="0">
                <a:solidFill>
                  <a:srgbClr val="006600"/>
                </a:solidFill>
              </a:rPr>
              <a:t>A</a:t>
            </a:r>
            <a:r>
              <a:rPr lang="en-GB" sz="4800" b="1" kern="0" dirty="0"/>
              <a:t>mbulance</a:t>
            </a:r>
            <a:r>
              <a:rPr lang="en-GB" sz="4800" b="1" kern="0" dirty="0">
                <a:solidFill>
                  <a:srgbClr val="006600"/>
                </a:solidFill>
              </a:rPr>
              <a:t> R</a:t>
            </a:r>
            <a:r>
              <a:rPr lang="en-GB" sz="4800" b="1" kern="0" dirty="0"/>
              <a:t>esponse</a:t>
            </a:r>
            <a:r>
              <a:rPr lang="en-GB" sz="4800" b="1" kern="0" dirty="0">
                <a:solidFill>
                  <a:srgbClr val="006600"/>
                </a:solidFill>
              </a:rPr>
              <a:t> P</a:t>
            </a:r>
            <a:r>
              <a:rPr lang="en-GB" sz="4800" b="1" kern="0" dirty="0"/>
              <a:t>rogramme</a:t>
            </a:r>
            <a:endParaRPr lang="en-GB" sz="2160" dirty="0"/>
          </a:p>
        </p:txBody>
      </p:sp>
    </p:spTree>
    <p:extLst>
      <p:ext uri="{BB962C8B-B14F-4D97-AF65-F5344CB8AC3E}">
        <p14:creationId xmlns:p14="http://schemas.microsoft.com/office/powerpoint/2010/main" val="348584644"/>
      </p:ext>
    </p:extLst>
  </p:cSld>
  <p:clrMapOvr>
    <a:masterClrMapping/>
  </p:clrMapOvr>
</p:sld>
</file>

<file path=ppt/theme/theme1.xml><?xml version="1.0" encoding="utf-8"?>
<a:theme xmlns:a="http://schemas.openxmlformats.org/drawingml/2006/main" name="Service Vision PowerPoint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ervice PowerPoint Template - Aug19" id="{645DF5EB-4BD3-458D-AD5E-8725A61BA06A}" vid="{C5BA6555-2CFD-4E8E-9080-48A6CAF7C7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E12BBEEE27E04EB9B9C3F03F9587E1" ma:contentTypeVersion="16" ma:contentTypeDescription="Create a new document." ma:contentTypeScope="" ma:versionID="0b00a7ef465eb8af6ce287f273ff3e37">
  <xsd:schema xmlns:xsd="http://www.w3.org/2001/XMLSchema" xmlns:xs="http://www.w3.org/2001/XMLSchema" xmlns:p="http://schemas.microsoft.com/office/2006/metadata/properties" xmlns:ns1="http://schemas.microsoft.com/sharepoint/v3" xmlns:ns2="6ddda640-358e-46bb-be80-165623996e7b" xmlns:ns3="43f1f7c7-eb83-455c-b75b-ad8b178cc88a" targetNamespace="http://schemas.microsoft.com/office/2006/metadata/properties" ma:root="true" ma:fieldsID="eaf70ba5f23e2103c84f579f709fbd40" ns1:_="" ns2:_="" ns3:_="">
    <xsd:import namespace="http://schemas.microsoft.com/sharepoint/v3"/>
    <xsd:import namespace="6ddda640-358e-46bb-be80-165623996e7b"/>
    <xsd:import namespace="43f1f7c7-eb83-455c-b75b-ad8b178cc88a"/>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3:SharedWithUsers" minOccurs="0"/>
                <xsd:element ref="ns3:SharedWithDetails" minOccurs="0"/>
                <xsd:element ref="ns2:lcf76f155ced4ddcb4097134ff3c332f"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ServiceLocatio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dda640-358e-46bb-be80-165623996e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f1f7c7-eb83-455c-b75b-ad8b178cc88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6ddda640-358e-46bb-be80-165623996e7b">
      <Terms xmlns="http://schemas.microsoft.com/office/infopath/2007/PartnerControls"/>
    </lcf76f155ced4ddcb4097134ff3c332f>
    <_ip_UnifiedCompliancePolicyProperties xmlns="http://schemas.microsoft.com/sharepoint/v3" xsi:nil="true"/>
  </documentManagement>
</p:properties>
</file>

<file path=customXml/itemProps1.xml><?xml version="1.0" encoding="utf-8"?>
<ds:datastoreItem xmlns:ds="http://schemas.openxmlformats.org/officeDocument/2006/customXml" ds:itemID="{AF8576ED-83A1-4052-B848-E43E46DD56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dda640-358e-46bb-be80-165623996e7b"/>
    <ds:schemaRef ds:uri="43f1f7c7-eb83-455c-b75b-ad8b178cc8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C98A7C-82E7-4A9C-9C88-CC91C133A596}">
  <ds:schemaRefs>
    <ds:schemaRef ds:uri="http://schemas.microsoft.com/sharepoint/v3/contenttype/forms"/>
  </ds:schemaRefs>
</ds:datastoreItem>
</file>

<file path=customXml/itemProps3.xml><?xml version="1.0" encoding="utf-8"?>
<ds:datastoreItem xmlns:ds="http://schemas.openxmlformats.org/officeDocument/2006/customXml" ds:itemID="{FE7EDF04-273E-453B-AC49-1722949EE63D}">
  <ds:schemaRefs>
    <ds:schemaRef ds:uri="http://schemas.microsoft.com/office/2006/metadata/properties"/>
    <ds:schemaRef ds:uri="http://schemas.microsoft.com/office/infopath/2007/PartnerControls"/>
    <ds:schemaRef ds:uri="http://schemas.microsoft.com/sharepoint/v3"/>
    <ds:schemaRef ds:uri="6ddda640-358e-46bb-be80-165623996e7b"/>
  </ds:schemaRefs>
</ds:datastoreItem>
</file>

<file path=docProps/app.xml><?xml version="1.0" encoding="utf-8"?>
<Properties xmlns="http://schemas.openxmlformats.org/officeDocument/2006/extended-properties" xmlns:vt="http://schemas.openxmlformats.org/officeDocument/2006/docPropsVTypes">
  <Template>Service PowerPoint Template - Aug19</Template>
  <TotalTime>28896</TotalTime>
  <Words>179</Words>
  <Application>Microsoft Macintosh PowerPoint</Application>
  <PresentationFormat>Widescreen</PresentationFormat>
  <Paragraphs>15</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Service Vision PowerPoint template</vt:lpstr>
      <vt:lpstr>Doctors – do you use the HCP referral line?</vt:lpstr>
      <vt:lpstr>PowerPoint Presentation</vt:lpstr>
    </vt:vector>
  </TitlesOfParts>
  <Company>London Ambulance Service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PowerPoint  guidelines &amp; template</dc:title>
  <dc:creator>Gregory Groome</dc:creator>
  <cp:lastModifiedBy>Jacqui Niner</cp:lastModifiedBy>
  <cp:revision>185</cp:revision>
  <cp:lastPrinted>2023-12-10T13:45:20Z</cp:lastPrinted>
  <dcterms:created xsi:type="dcterms:W3CDTF">2020-03-24T08:42:52Z</dcterms:created>
  <dcterms:modified xsi:type="dcterms:W3CDTF">2025-12-18T14:35:59Z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0x01010079E12BBEEE27E04EB9B9C3F03F9587E1</vt:lpwstr>
  </property>
</Properties>
</file>