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7AE3-DE92-0A5C-D0AD-71FEA67B7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D47A1-382F-61F8-0E33-492C8AD76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B3631-57BE-C5C0-8EC3-D5271D95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8365A-379A-568A-3056-B10ED394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22A5-6303-4244-CB90-D2D396E4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4296-430B-99E3-7FC0-F92B748B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000E8-66F7-0AF4-F962-2E797A9CF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07DD9-0BD4-A1EB-8201-137E758F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FBFD-14EE-9A68-6A0C-BA3F5A24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7106-4164-50CB-436C-C08F7ECF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2AB9A-01FE-2627-A55B-297B992C1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31F88-10CF-46CE-8706-2084F0028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22C8-D1EE-D526-E81B-D59C53E5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7B75-0C1C-D745-163C-D8CD0DF1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8F93-F2DC-3B0D-EEE8-380F065E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7E5D-711A-CCDA-E14C-42CBA52B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7DFA-E685-4690-1F3D-674B11BD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E3E8-5E9F-9F19-8357-1304296F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CE39A-DEEE-4B46-4906-3B4A3848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F7E3-016C-46F0-F0D6-87C867A6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AD1E-F982-FA77-6E60-0AC0C92D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657FF-CD51-A7DC-79F9-CF7ADECB0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9352-47D0-2E63-5AD7-495CDE8E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37162-7D74-560C-6265-58088C83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8E96-DE2E-3F32-777F-CB40A62E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C50C-89B4-41A4-D545-4C3AAFF8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C24C-C689-FBF5-BDF4-73631B2CB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ABFD9-2FF3-21CB-A9B6-535EA78D9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6F630-2424-7B97-B735-BDEFCDC1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05ABF-0EC2-92A7-2DE5-2E6E337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CEF31-6AF8-5605-4D3F-FDD5F23C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23EE-DA7C-8102-8C13-FD41A67C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AEC9D-70EC-4C56-999A-5A4D6E2D7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9EEF5-324B-F032-CC4D-117ED5662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EA42-EEF3-1377-0B22-60EB7C53F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C6CD3-6414-86B1-F490-F801532B1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C6663-E598-CE31-11AE-90526FD3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B3636-1625-A3C2-64D9-CA23C540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1F242-487C-4910-C2AC-F7562A53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BF34-1A47-1952-1D00-5ED62772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FFFF7-7B42-6870-2714-486FB1C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7E36C-9445-BBF9-ACD0-6500DF34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2FD8-F4FB-CF63-4A18-93B6F2E7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A75E50-9D04-440A-3F8E-A1B308C0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8FC35-4A6F-4294-257F-33D76459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4B300-F548-568B-3DB0-368A3A6F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4CDB-5E90-0D0E-1D23-61CDE0F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F27C-47E5-3543-2D00-2074B487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C802B-B024-384E-C022-5DCB3944A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95F69-3FFD-0EAB-15D8-F09D72D1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A2E5-8FC3-BCA7-1BC6-75965818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CAB90-9A21-FF01-3328-CA351D2C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607F-B5A4-B1A0-3B70-101EA47F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E1E71-CA9F-EFCE-E679-5748A1A01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D51EE-651D-C894-A689-707BEEB3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437FA-56F2-DC20-7C4E-D931EC7E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7804C-F7DF-B49A-EE18-EF37D0F1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F92C0-FB86-B0AB-979C-15444F4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AA5AE-FEED-B376-749B-4F423610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ABBE-3416-8AD6-95BD-20524324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2E169-648B-66E4-2413-64017EF10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ECE3-4C14-9840-B532-3D574E87FFF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9079A-5F85-1588-E5B8-B99EA91F1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B2B0-6640-2F6F-6696-03117768E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FC6F-5D9B-9C49-AB80-1E0414F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02CA415-1E8E-EC2A-CE2B-7970A0FF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-20306"/>
            <a:ext cx="10544284" cy="66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5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TUKMACHI, Emma (NHS NORTH EAST LONDON ICB - A3A8R)</dc:creator>
  <cp:lastModifiedBy>Emma Tukmachi</cp:lastModifiedBy>
  <cp:revision>4</cp:revision>
  <dcterms:created xsi:type="dcterms:W3CDTF">2025-04-29T12:36:12Z</dcterms:created>
  <dcterms:modified xsi:type="dcterms:W3CDTF">2025-12-10T17:39:09Z</dcterms:modified>
</cp:coreProperties>
</file>