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E6F68D-159F-4CB0-947D-6AEB637BBEE6}" v="10" dt="2020-06-29T13:22:55.0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7120" autoAdjust="0"/>
  </p:normalViewPr>
  <p:slideViewPr>
    <p:cSldViewPr snapToGrid="0">
      <p:cViewPr varScale="1">
        <p:scale>
          <a:sx n="53" d="100"/>
          <a:sy n="53" d="100"/>
        </p:scale>
        <p:origin x="11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636FFB6-36BF-4E0A-B351-27AEFAD848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ED98F7-9757-4661-A9C3-6B95EA9CE34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1FFA6-08D8-415E-BD52-EE241C137393}" type="datetimeFigureOut">
              <a:rPr lang="en-GB" smtClean="0"/>
              <a:t>18/01/2022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F5EBF7-6D4F-4313-858C-4D2062FDF56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A4B869-2168-4DF6-94E2-164B8B84626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AB72C1-826D-4C41-A3A7-41EC5F3B0B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525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F91812-F522-4CF9-8D14-73E3A8A9B5C8}" type="datetimeFigureOut">
              <a:rPr lang="en-GB" smtClean="0"/>
              <a:t>18/01/2022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62A0E5-AF33-41E4-9BFE-5605096792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1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7483C-7F1D-4181-92E6-BA8179AA8C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848" y="1049210"/>
            <a:ext cx="4724400" cy="2910356"/>
          </a:xfrm>
        </p:spPr>
        <p:txBody>
          <a:bodyPr anchor="b"/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719AEDC-9204-4D10-BD3E-1A87EAA991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02" y="658378"/>
            <a:ext cx="5123698" cy="41117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BCD532-2E4A-4A06-9372-47AF238712A5}"/>
              </a:ext>
            </a:extLst>
          </p:cNvPr>
          <p:cNvSpPr txBox="1"/>
          <p:nvPr userDrawn="1"/>
        </p:nvSpPr>
        <p:spPr>
          <a:xfrm>
            <a:off x="972302" y="5245296"/>
            <a:ext cx="107533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>
                <a:solidFill>
                  <a:schemeClr val="bg1"/>
                </a:solidFill>
                <a:latin typeface="VAG Rounded Next" panose="020F0502020203020204" pitchFamily="34" charset="0"/>
              </a:rPr>
              <a:t>Coordinated by Global Action Plan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418CC5-F90D-4FE3-8B4C-A2AF2F893F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588" y="5073315"/>
            <a:ext cx="731524" cy="75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235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523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2C10C-FB92-46A0-9FC1-323D1211D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09051"/>
            <a:ext cx="8037830" cy="2852737"/>
          </a:xfrm>
        </p:spPr>
        <p:txBody>
          <a:bodyPr anchor="b"/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713678-45E0-4F2B-8AEA-042B6E1F8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8037830" cy="1500187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F10F7D-1BC6-42BB-A7E5-03B2E1E90C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156" y="477703"/>
            <a:ext cx="2519203" cy="202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554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2C10C-FB92-46A0-9FC1-323D1211D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09051"/>
            <a:ext cx="8037830" cy="2852737"/>
          </a:xfrm>
        </p:spPr>
        <p:txBody>
          <a:bodyPr anchor="b"/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713678-45E0-4F2B-8AEA-042B6E1F8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8037830" cy="1500187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F10F7D-1BC6-42BB-A7E5-03B2E1E90C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156" y="477703"/>
            <a:ext cx="2519203" cy="202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153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AE750-9067-4556-A532-F51A4CC02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06EF0-BCA7-4E10-95B8-06EF1A81CA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069E25-DE6B-48AB-83DF-F27949A9EB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570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9F14E-7E45-4F50-B7E9-EA087C0C8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6A30DA-91B4-46EA-8F79-1BE7A36FBB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612858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  <a:latin typeface="VAG Rounded Next Black" panose="020F0A020202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12147E-5DBA-40FE-9228-66B6BEDA1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279FCE-BDB7-4E0D-9CD2-8C49C1064F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12858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  <a:latin typeface="VAG Rounded Next Black" panose="020F0A020202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C60A0D-26EB-4854-AE14-857C1EFF4B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726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713678-45E0-4F2B-8AEA-042B6E1F8AE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44368" y="4132264"/>
            <a:ext cx="8403082" cy="99124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Add the presenters name and contact details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894CE4-D632-44E2-9506-BF8F9E6828C7}"/>
              </a:ext>
            </a:extLst>
          </p:cNvPr>
          <p:cNvSpPr txBox="1"/>
          <p:nvPr userDrawn="1"/>
        </p:nvSpPr>
        <p:spPr>
          <a:xfrm>
            <a:off x="1559306" y="1338981"/>
            <a:ext cx="98661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  <a:latin typeface="VAG Rounded Next Black" panose="020F0A02020203020204" pitchFamily="34" charset="0"/>
              </a:rPr>
              <a:t>twitter.com/</a:t>
            </a:r>
            <a:r>
              <a:rPr lang="en-US" sz="2800" dirty="0" err="1">
                <a:solidFill>
                  <a:schemeClr val="bg1"/>
                </a:solidFill>
                <a:latin typeface="VAG Rounded Next Black" panose="020F0A02020203020204" pitchFamily="34" charset="0"/>
              </a:rPr>
              <a:t>globalactplan</a:t>
            </a:r>
            <a:br>
              <a:rPr lang="en-US" sz="2800" dirty="0">
                <a:solidFill>
                  <a:schemeClr val="bg1"/>
                </a:solidFill>
                <a:latin typeface="VAG Rounded Next Black" panose="020F0A02020203020204" pitchFamily="34" charset="0"/>
              </a:rPr>
            </a:br>
            <a:r>
              <a:rPr lang="en-US" sz="2800" dirty="0">
                <a:solidFill>
                  <a:schemeClr val="bg1"/>
                </a:solidFill>
                <a:latin typeface="VAG Rounded Next Black" panose="020F0A02020203020204" pitchFamily="34" charset="0"/>
              </a:rPr>
              <a:t>instagram.com/</a:t>
            </a:r>
            <a:r>
              <a:rPr lang="en-US" sz="2800" dirty="0" err="1">
                <a:solidFill>
                  <a:schemeClr val="bg1"/>
                </a:solidFill>
                <a:latin typeface="VAG Rounded Next Black" panose="020F0A02020203020204" pitchFamily="34" charset="0"/>
              </a:rPr>
              <a:t>globalactionplan</a:t>
            </a:r>
            <a:br>
              <a:rPr lang="en-US" sz="2800" dirty="0">
                <a:solidFill>
                  <a:schemeClr val="bg1"/>
                </a:solidFill>
                <a:latin typeface="VAG Rounded Next Black" panose="020F0A02020203020204" pitchFamily="34" charset="0"/>
              </a:rPr>
            </a:br>
            <a:r>
              <a:rPr lang="en-US" sz="2800" dirty="0">
                <a:solidFill>
                  <a:schemeClr val="bg1"/>
                </a:solidFill>
                <a:latin typeface="VAG Rounded Next Black" panose="020F0A02020203020204" pitchFamily="34" charset="0"/>
              </a:rPr>
              <a:t>facebook.com/</a:t>
            </a:r>
            <a:r>
              <a:rPr lang="en-US" sz="2800" dirty="0" err="1">
                <a:solidFill>
                  <a:schemeClr val="bg1"/>
                </a:solidFill>
                <a:latin typeface="VAG Rounded Next Black" panose="020F0A02020203020204" pitchFamily="34" charset="0"/>
              </a:rPr>
              <a:t>globalactionplan</a:t>
            </a:r>
            <a:br>
              <a:rPr lang="en-US" sz="2800" dirty="0">
                <a:solidFill>
                  <a:schemeClr val="bg1"/>
                </a:solidFill>
                <a:latin typeface="VAG Rounded Next Black" panose="020F0A02020203020204" pitchFamily="34" charset="0"/>
              </a:rPr>
            </a:br>
            <a:r>
              <a:rPr lang="en-US" sz="2800" dirty="0">
                <a:solidFill>
                  <a:schemeClr val="bg1"/>
                </a:solidFill>
                <a:latin typeface="VAG Rounded Next Black" panose="020F0A02020203020204" pitchFamily="34" charset="0"/>
              </a:rPr>
              <a:t>linkedin.com/company/global-action-plan</a:t>
            </a:r>
            <a:endParaRPr lang="en-GB" sz="2800" dirty="0">
              <a:solidFill>
                <a:schemeClr val="bg1"/>
              </a:solidFill>
              <a:latin typeface="VAG Rounded Next Black" panose="020F0A02020203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D9F8C5-2C84-4A9E-B9DD-6DF680002417}"/>
              </a:ext>
            </a:extLst>
          </p:cNvPr>
          <p:cNvSpPr txBox="1"/>
          <p:nvPr userDrawn="1"/>
        </p:nvSpPr>
        <p:spPr>
          <a:xfrm>
            <a:off x="364236" y="5580709"/>
            <a:ext cx="11061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solidFill>
                  <a:schemeClr val="bg1"/>
                </a:solidFill>
                <a:effectLst/>
                <a:latin typeface="VAG Rounded Next Light" panose="020F0402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Global Action Plan, 201 Borough High Street, London, SE1 1JA, Telephone 020 3817 7636</a:t>
            </a:r>
          </a:p>
          <a:p>
            <a:pPr algn="r"/>
            <a:r>
              <a:rPr lang="en-GB" sz="1200" dirty="0">
                <a:solidFill>
                  <a:schemeClr val="bg1"/>
                </a:solidFill>
                <a:effectLst/>
                <a:latin typeface="VAG Rounded Next Light" panose="020F0402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Charity registered in England and Wales No. 1026148, in Scotland No. SC041260, Registered company in England and Wales No. 2838296, VAT No. 625 994 009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544E02-ED41-4549-94C0-E586DD2289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7" y="569146"/>
            <a:ext cx="2994330" cy="31059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A18A23-32C4-43B3-9C91-B4CBB860B0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2289"/>
            <a:ext cx="12192000" cy="74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552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098ED-5BF4-4660-B9B5-9B6CC5EB8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2CC48-CFC9-4FF4-B2A0-B6B1AB971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0ADA0E-B505-4B75-B3D5-10D3445314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2746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E70F5-1F12-4A23-98CD-CDA1EEF2F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2B24E9-26C0-47AA-AB73-D24A8F2DE0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4ACB25-8B70-4B54-ABD6-4A17E1D861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4101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7483C-7F1D-4181-92E6-BA8179AA8C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848" y="1049210"/>
            <a:ext cx="4724400" cy="2910356"/>
          </a:xfrm>
        </p:spPr>
        <p:txBody>
          <a:bodyPr anchor="b"/>
          <a:lstStyle>
            <a:lvl1pPr algn="r">
              <a:defRPr sz="60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719AEDC-9204-4D10-BD3E-1A87EAA991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02" y="696478"/>
            <a:ext cx="5123698" cy="403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170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112F9-F64D-45FB-AEA9-0F68ECFF8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C2F57-F0BC-41F2-94F2-CCC072EC2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7350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E5DC0-34C8-402F-97AE-29A0770DD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1299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E2BC73-1B3B-452D-B6E4-05BC2AC5BA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0E5DC0-34C8-402F-97AE-29A0770DD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87" y="3544503"/>
            <a:ext cx="11363826" cy="2458453"/>
          </a:xfrm>
          <a:solidFill>
            <a:schemeClr val="accent6">
              <a:alpha val="80000"/>
            </a:schemeClr>
          </a:solidFill>
        </p:spPr>
        <p:txBody>
          <a:bodyPr lIns="360000" tIns="360000" rIns="360000" bIns="36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7615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E2BC73-1B3B-452D-B6E4-05BC2AC5BA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0E5DC0-34C8-402F-97AE-29A0770DD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87" y="3544503"/>
            <a:ext cx="11363826" cy="2458453"/>
          </a:xfrm>
          <a:solidFill>
            <a:schemeClr val="accent1">
              <a:alpha val="80000"/>
            </a:schemeClr>
          </a:solidFill>
        </p:spPr>
        <p:txBody>
          <a:bodyPr lIns="360000" tIns="360000" rIns="360000" bIns="36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7967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1432E-3AE0-49A0-8D73-04C85002B0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0" y="794085"/>
            <a:ext cx="4812632" cy="5197642"/>
          </a:xfrm>
        </p:spPr>
        <p:txBody>
          <a:bodyPr>
            <a:noAutofit/>
          </a:bodyPr>
          <a:lstStyle>
            <a:lvl1pPr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text</a:t>
            </a:r>
            <a:endParaRPr lang="en-GB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5CD027-AD3F-4260-B86E-C1FD19E62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0440" y="1896853"/>
            <a:ext cx="4050634" cy="3064291"/>
          </a:xfrm>
          <a:ln w="76200">
            <a:solidFill>
              <a:schemeClr val="bg1"/>
            </a:solidFill>
          </a:ln>
        </p:spPr>
        <p:txBody>
          <a:bodyPr lIns="324000" tIns="324000" rIns="324000" bIns="324000" anchor="ctr" anchorCtr="0">
            <a:normAutofit/>
          </a:bodyPr>
          <a:lstStyle>
            <a:lvl1pPr marL="0" indent="0" algn="r">
              <a:buNone/>
              <a:defRPr sz="6600">
                <a:solidFill>
                  <a:schemeClr val="bg1"/>
                </a:solidFill>
                <a:latin typeface="VAG Rounded Next Black" panose="020F0A02020203020204" pitchFamily="34" charset="0"/>
                <a:cs typeface="Utsaah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7375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llustra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1432E-3AE0-49A0-8D73-04C85002B0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0" y="794085"/>
            <a:ext cx="4812632" cy="5197642"/>
          </a:xfrm>
        </p:spPr>
        <p:txBody>
          <a:bodyPr>
            <a:noAutofit/>
          </a:bodyPr>
          <a:lstStyle>
            <a:lvl1pPr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text</a:t>
            </a:r>
            <a:endParaRPr lang="en-GB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5CD027-AD3F-4260-B86E-C1FD19E62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0440" y="1896853"/>
            <a:ext cx="4050634" cy="3064291"/>
          </a:xfrm>
          <a:ln w="76200">
            <a:solidFill>
              <a:schemeClr val="bg1"/>
            </a:solidFill>
          </a:ln>
        </p:spPr>
        <p:txBody>
          <a:bodyPr lIns="324000" tIns="324000" rIns="324000" bIns="324000" anchor="ctr" anchorCtr="0">
            <a:normAutofit/>
          </a:bodyPr>
          <a:lstStyle>
            <a:lvl1pPr marL="0" indent="0" algn="r">
              <a:buNone/>
              <a:defRPr sz="6600">
                <a:solidFill>
                  <a:schemeClr val="bg1"/>
                </a:solidFill>
                <a:latin typeface="VAG Rounded Next Black" panose="020F0A02020203020204" pitchFamily="34" charset="0"/>
                <a:cs typeface="Utsaah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025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5CD027-AD3F-4260-B86E-C1FD19E62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0440" y="1446414"/>
            <a:ext cx="4843854" cy="3664359"/>
          </a:xfrm>
          <a:ln w="76200">
            <a:noFill/>
          </a:ln>
        </p:spPr>
        <p:txBody>
          <a:bodyPr lIns="324000" tIns="324000" rIns="324000" bIns="324000" anchor="ctr" anchorCtr="0">
            <a:normAutofit/>
          </a:bodyPr>
          <a:lstStyle>
            <a:lvl1pPr marL="0" indent="0" algn="r">
              <a:buNone/>
              <a:defRPr sz="6600">
                <a:solidFill>
                  <a:schemeClr val="accent6"/>
                </a:solidFill>
                <a:latin typeface="VAG Rounded Next Black" panose="020F0A02020203020204" pitchFamily="34" charset="0"/>
                <a:cs typeface="Utsaah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81EBAE6-4C46-4E30-9C15-AFBE58387F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01" y="0"/>
            <a:ext cx="5334000" cy="685799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505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C94906-1CF3-481B-9F2C-6118B4582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619D23-D06D-4B93-97BD-C0BE74B9F2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65683"/>
            <a:ext cx="10515600" cy="4011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34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4" r:id="rId4"/>
    <p:sldLayoutId id="2147483659" r:id="rId5"/>
    <p:sldLayoutId id="2147483663" r:id="rId6"/>
    <p:sldLayoutId id="2147483660" r:id="rId7"/>
    <p:sldLayoutId id="2147483664" r:id="rId8"/>
    <p:sldLayoutId id="2147483661" r:id="rId9"/>
    <p:sldLayoutId id="2147483655" r:id="rId10"/>
    <p:sldLayoutId id="2147483651" r:id="rId11"/>
    <p:sldLayoutId id="2147483665" r:id="rId12"/>
    <p:sldLayoutId id="2147483652" r:id="rId13"/>
    <p:sldLayoutId id="2147483653" r:id="rId14"/>
    <p:sldLayoutId id="2147483658" r:id="rId15"/>
    <p:sldLayoutId id="2147483656" r:id="rId16"/>
    <p:sldLayoutId id="214748365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6"/>
          </a:solidFill>
          <a:latin typeface="VAG Rounded Next Black" panose="020F0A020202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VAG Rounded Next" panose="020F05020202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VAG Rounded Next" panose="020F05020202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VAG Rounded Next" panose="020F05020202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AG Rounded Next" panose="020F05020202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AG Rounded Next" panose="020F05020202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230114-3FB7-4E08-B6F6-C17BC8198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7" y="45426"/>
            <a:ext cx="12144285" cy="676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43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9858A0-F25C-4354-8689-B3F827955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0" y="48475"/>
            <a:ext cx="12083319" cy="676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68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2E2BD5-8632-427F-B0C5-23770516B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44" y="48475"/>
            <a:ext cx="12095512" cy="676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17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08F714-A5B8-401C-8DBD-76A766F4A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88" y="48475"/>
            <a:ext cx="12077223" cy="676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22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433BDD-CF88-4DCA-B51F-4B99B7E42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64" y="36282"/>
            <a:ext cx="11991871" cy="678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62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theme/theme1.xml><?xml version="1.0" encoding="utf-8"?>
<a:theme xmlns:a="http://schemas.openxmlformats.org/drawingml/2006/main" name="Office Theme">
  <a:themeElements>
    <a:clrScheme name="GAP 2018">
      <a:dk1>
        <a:sysClr val="windowText" lastClr="000000"/>
      </a:dk1>
      <a:lt1>
        <a:sysClr val="window" lastClr="FFFFFF"/>
      </a:lt1>
      <a:dk2>
        <a:srgbClr val="0000A0"/>
      </a:dk2>
      <a:lt2>
        <a:srgbClr val="262626"/>
      </a:lt2>
      <a:accent1>
        <a:srgbClr val="E51A92"/>
      </a:accent1>
      <a:accent2>
        <a:srgbClr val="EC0044"/>
      </a:accent2>
      <a:accent3>
        <a:srgbClr val="FF5000"/>
      </a:accent3>
      <a:accent4>
        <a:srgbClr val="FFC600"/>
      </a:accent4>
      <a:accent5>
        <a:srgbClr val="A0E300"/>
      </a:accent5>
      <a:accent6>
        <a:srgbClr val="00B0F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D 2019 template" id="{682D1743-D9FA-4381-8F5E-A3592B40CFC3}" vid="{81F8A2BC-129B-4AC3-A27E-93949D965F0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cf438aa-660b-4746-87db-8a457bdcbdde">
      <Terms xmlns="http://schemas.microsoft.com/office/infopath/2007/PartnerControls"/>
    </lcf76f155ced4ddcb4097134ff3c332f>
    <TaxCatchAll xmlns="499a739b-db39-4600-b538-56c52c51a571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278B98BD8E2B468CE5BD5CE038F74E" ma:contentTypeVersion="19" ma:contentTypeDescription="Create a new document." ma:contentTypeScope="" ma:versionID="a3009f4f365c7360ca8eda9c02428013">
  <xsd:schema xmlns:xsd="http://www.w3.org/2001/XMLSchema" xmlns:xs="http://www.w3.org/2001/XMLSchema" xmlns:p="http://schemas.microsoft.com/office/2006/metadata/properties" xmlns:ns1="http://schemas.microsoft.com/sharepoint/v3" xmlns:ns2="bcf438aa-660b-4746-87db-8a457bdcbdde" xmlns:ns3="499a739b-db39-4600-b538-56c52c51a571" targetNamespace="http://schemas.microsoft.com/office/2006/metadata/properties" ma:root="true" ma:fieldsID="7ce0e5cd23786dbf893649894da0e917" ns1:_="" ns2:_="" ns3:_="">
    <xsd:import namespace="http://schemas.microsoft.com/sharepoint/v3"/>
    <xsd:import namespace="bcf438aa-660b-4746-87db-8a457bdcbdde"/>
    <xsd:import namespace="499a739b-db39-4600-b538-56c52c51a57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f438aa-660b-4746-87db-8a457bdcbd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c8d5fda-b97d-42c6-97e2-f76465e161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9a739b-db39-4600-b538-56c52c51a57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0081193-fe13-4169-92dc-336ccf6904d1}" ma:internalName="TaxCatchAll" ma:showField="CatchAllData" ma:web="499a739b-db39-4600-b538-56c52c51a5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011DF3-8B86-4191-AAFD-3BBEEF2AFBDF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terms/"/>
    <ds:schemaRef ds:uri="7bc63f70-19bf-482f-940e-811392db3cfe"/>
    <ds:schemaRef ds:uri="9c958a32-aa37-4baa-8a77-de1999c16ce2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37EFDFFD-DB04-43DE-9259-34926593624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109DCE-24E9-4780-8006-90734D365689}"/>
</file>

<file path=docProps/app.xml><?xml version="1.0" encoding="utf-8"?>
<Properties xmlns="http://schemas.openxmlformats.org/officeDocument/2006/extended-properties" xmlns:vt="http://schemas.openxmlformats.org/officeDocument/2006/docPropsVTypes">
  <Template>CAD 2019 template</Template>
  <TotalTime>219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Times New Roman</vt:lpstr>
      <vt:lpstr>Utsaah</vt:lpstr>
      <vt:lpstr>VAG Rounded Next</vt:lpstr>
      <vt:lpstr>VAG Rounded Next Black</vt:lpstr>
      <vt:lpstr>VAG Rounded Next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 McCowlen</dc:creator>
  <cp:lastModifiedBy>Coulthard,Sarah - North East London CCG</cp:lastModifiedBy>
  <cp:revision>2</cp:revision>
  <dcterms:created xsi:type="dcterms:W3CDTF">2019-09-04T09:54:27Z</dcterms:created>
  <dcterms:modified xsi:type="dcterms:W3CDTF">2022-01-18T15:25:12Z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0x010100D2278B98BD8E2B468CE5BD5CE038F74E</vt:lpwstr>
  </property>
  <property fmtid="{D5CDD505-2E9C-101B-9397-08002B2CF9AE}" pid="3" name="TaxKeyword">
    <vt:lpwstr/>
  </property>
  <property fmtid="{D5CDD505-2E9C-101B-9397-08002B2CF9AE}" pid="4" name="MediaServiceImageTags">
    <vt:lpwstr/>
  </property>
</Properties>
</file>