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7" Type="http://schemas.microsoft.com/office/2020/02/relationships/classificationlabels" Target="docMetadata/LabelInfo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8" r:id="rId5"/>
    <p:sldId id="260" r:id="rId6"/>
    <p:sldId id="2147472260" r:id="rId7"/>
    <p:sldId id="2147472264" r:id="rId8"/>
    <p:sldId id="259" r:id="rId9"/>
    <p:sldId id="2147472261" r:id="rId10"/>
  </p:sldIdLst>
  <p:sldSz cx="12192000" cy="6858000"/>
  <p:notesSz cx="6724650" cy="97742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97ECC6D-746F-C416-683F-90375C0FE8D5}" name="BRESLIN, Annette (NHS NORTH EAST LONDON ICB - A3A8R)" initials="AB" userId="S::annette.breslin@nhs.net::e733f329-9f44-430f-b415-867747d3362a" providerId="AD"/>
  <p188:author id="{A4882991-D52B-B101-FB43-778F9D0F7956}" name="SINGH, Harpreet (NHS NORTH EAST LONDON ICB - A3A8R)" initials="HS" userId="S::harpreet.singh@nhs.net::383c3b97-0d5e-4e8c-9744-366d74d338a0" providerId="AD"/>
  <p188:author id="{0BDF96C0-0284-8CC4-FAE7-92B5B2601E7C}" name="EDMONDS, Carl (NHS NORTH EAST LONDON ICB - A3A8R)" initials="EA" userId="S::c.edmonds@nhs.net::cde046a5-4de1-42c1-9afe-61e79866cd3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monds, Carl  - North East London CCG" initials="EC-NELC" lastIdx="1" clrIdx="0">
    <p:extLst>
      <p:ext uri="{19B8F6BF-5375-455C-9EA6-DF929625EA0E}">
        <p15:presenceInfo xmlns:p15="http://schemas.microsoft.com/office/powerpoint/2012/main" userId="S-1-5-21-1014772837-2620791120-3047625621-223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99"/>
    <a:srgbClr val="CCFFCC"/>
    <a:srgbClr val="CCCCFF"/>
    <a:srgbClr val="FDDDBD"/>
    <a:srgbClr val="FCFEBC"/>
    <a:srgbClr val="FFCCCC"/>
    <a:srgbClr val="BEDFFF"/>
    <a:srgbClr val="C1ECF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4536B9-3C59-484C-9D10-5A80A76B201C}" v="41" dt="2025-09-04T14:24:07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NE, Fiona (NHS NORTH EAST LONDON ICB - A3A8R)" userId="40de2253-230a-4cce-9de0-e8f10bf48dca" providerId="ADAL" clId="{B4745F33-843D-426C-BAC6-0D3831FD8E9C}"/>
    <pc:docChg chg="undo custSel addSld delSld modSld sldOrd delMainMaster">
      <pc:chgData name="ERNE, Fiona (NHS NORTH EAST LONDON ICB - A3A8R)" userId="40de2253-230a-4cce-9de0-e8f10bf48dca" providerId="ADAL" clId="{B4745F33-843D-426C-BAC6-0D3831FD8E9C}" dt="2025-09-04T14:24:07.097" v="3094" actId="404"/>
      <pc:docMkLst>
        <pc:docMk/>
      </pc:docMkLst>
      <pc:sldChg chg="delSp modSp mod">
        <pc:chgData name="ERNE, Fiona (NHS NORTH EAST LONDON ICB - A3A8R)" userId="40de2253-230a-4cce-9de0-e8f10bf48dca" providerId="ADAL" clId="{B4745F33-843D-426C-BAC6-0D3831FD8E9C}" dt="2025-09-03T12:00:08.977" v="377" actId="20577"/>
        <pc:sldMkLst>
          <pc:docMk/>
          <pc:sldMk cId="1086237194" sldId="258"/>
        </pc:sldMkLst>
        <pc:spChg chg="mod">
          <ac:chgData name="ERNE, Fiona (NHS NORTH EAST LONDON ICB - A3A8R)" userId="40de2253-230a-4cce-9de0-e8f10bf48dca" providerId="ADAL" clId="{B4745F33-843D-426C-BAC6-0D3831FD8E9C}" dt="2025-09-02T09:42:35.891" v="68" actId="20577"/>
          <ac:spMkLst>
            <pc:docMk/>
            <pc:sldMk cId="1086237194" sldId="258"/>
            <ac:spMk id="2" creationId="{55B1EBB3-0630-A61C-A434-A748FEB267DC}"/>
          </ac:spMkLst>
        </pc:spChg>
        <pc:spChg chg="mod">
          <ac:chgData name="ERNE, Fiona (NHS NORTH EAST LONDON ICB - A3A8R)" userId="40de2253-230a-4cce-9de0-e8f10bf48dca" providerId="ADAL" clId="{B4745F33-843D-426C-BAC6-0D3831FD8E9C}" dt="2025-09-03T12:00:08.977" v="377" actId="20577"/>
          <ac:spMkLst>
            <pc:docMk/>
            <pc:sldMk cId="1086237194" sldId="258"/>
            <ac:spMk id="3" creationId="{5B177DA8-8FF0-EE0B-BB99-E06E36689CF8}"/>
          </ac:spMkLst>
        </pc:spChg>
        <pc:spChg chg="del">
          <ac:chgData name="ERNE, Fiona (NHS NORTH EAST LONDON ICB - A3A8R)" userId="40de2253-230a-4cce-9de0-e8f10bf48dca" providerId="ADAL" clId="{B4745F33-843D-426C-BAC6-0D3831FD8E9C}" dt="2025-09-03T11:59:52.939" v="352" actId="478"/>
          <ac:spMkLst>
            <pc:docMk/>
            <pc:sldMk cId="1086237194" sldId="258"/>
            <ac:spMk id="4" creationId="{620F1F2D-ED66-3E89-65DF-47E2DD60D590}"/>
          </ac:spMkLst>
        </pc:spChg>
      </pc:sldChg>
      <pc:sldChg chg="addSp modSp new del mod">
        <pc:chgData name="ERNE, Fiona (NHS NORTH EAST LONDON ICB - A3A8R)" userId="40de2253-230a-4cce-9de0-e8f10bf48dca" providerId="ADAL" clId="{B4745F33-843D-426C-BAC6-0D3831FD8E9C}" dt="2025-09-03T11:59:18.961" v="304" actId="47"/>
        <pc:sldMkLst>
          <pc:docMk/>
          <pc:sldMk cId="171822512" sldId="259"/>
        </pc:sldMkLst>
      </pc:sldChg>
      <pc:sldChg chg="modSp new mod">
        <pc:chgData name="ERNE, Fiona (NHS NORTH EAST LONDON ICB - A3A8R)" userId="40de2253-230a-4cce-9de0-e8f10bf48dca" providerId="ADAL" clId="{B4745F33-843D-426C-BAC6-0D3831FD8E9C}" dt="2025-09-03T12:06:54.330" v="562" actId="20577"/>
        <pc:sldMkLst>
          <pc:docMk/>
          <pc:sldMk cId="1984858749" sldId="259"/>
        </pc:sldMkLst>
        <pc:spChg chg="mod">
          <ac:chgData name="ERNE, Fiona (NHS NORTH EAST LONDON ICB - A3A8R)" userId="40de2253-230a-4cce-9de0-e8f10bf48dca" providerId="ADAL" clId="{B4745F33-843D-426C-BAC6-0D3831FD8E9C}" dt="2025-09-03T12:06:54.330" v="562" actId="20577"/>
          <ac:spMkLst>
            <pc:docMk/>
            <pc:sldMk cId="1984858749" sldId="259"/>
            <ac:spMk id="2" creationId="{A8AB578C-75E7-DD03-A283-8301F10A5BDF}"/>
          </ac:spMkLst>
        </pc:spChg>
        <pc:spChg chg="mod">
          <ac:chgData name="ERNE, Fiona (NHS NORTH EAST LONDON ICB - A3A8R)" userId="40de2253-230a-4cce-9de0-e8f10bf48dca" providerId="ADAL" clId="{B4745F33-843D-426C-BAC6-0D3831FD8E9C}" dt="2025-09-03T12:06:40.369" v="552" actId="5793"/>
          <ac:spMkLst>
            <pc:docMk/>
            <pc:sldMk cId="1984858749" sldId="259"/>
            <ac:spMk id="3" creationId="{A7F2745E-5BB5-62D3-1332-4C4325178BF9}"/>
          </ac:spMkLst>
        </pc:spChg>
      </pc:sldChg>
      <pc:sldChg chg="addSp delSp modSp new mod ord">
        <pc:chgData name="ERNE, Fiona (NHS NORTH EAST LONDON ICB - A3A8R)" userId="40de2253-230a-4cce-9de0-e8f10bf48dca" providerId="ADAL" clId="{B4745F33-843D-426C-BAC6-0D3831FD8E9C}" dt="2025-09-04T14:11:39.365" v="3078" actId="20577"/>
        <pc:sldMkLst>
          <pc:docMk/>
          <pc:sldMk cId="3436919387" sldId="260"/>
        </pc:sldMkLst>
        <pc:spChg chg="mod">
          <ac:chgData name="ERNE, Fiona (NHS NORTH EAST LONDON ICB - A3A8R)" userId="40de2253-230a-4cce-9de0-e8f10bf48dca" providerId="ADAL" clId="{B4745F33-843D-426C-BAC6-0D3831FD8E9C}" dt="2025-09-03T12:10:58.151" v="978" actId="1076"/>
          <ac:spMkLst>
            <pc:docMk/>
            <pc:sldMk cId="3436919387" sldId="260"/>
            <ac:spMk id="2" creationId="{56E9DDBF-0FF9-5313-8AD2-346A29401B7A}"/>
          </ac:spMkLst>
        </pc:spChg>
        <pc:spChg chg="mod">
          <ac:chgData name="ERNE, Fiona (NHS NORTH EAST LONDON ICB - A3A8R)" userId="40de2253-230a-4cce-9de0-e8f10bf48dca" providerId="ADAL" clId="{B4745F33-843D-426C-BAC6-0D3831FD8E9C}" dt="2025-09-04T14:11:39.365" v="3078" actId="20577"/>
          <ac:spMkLst>
            <pc:docMk/>
            <pc:sldMk cId="3436919387" sldId="260"/>
            <ac:spMk id="3" creationId="{B69771A6-826D-37E2-9FFA-C62D16DB27EE}"/>
          </ac:spMkLst>
        </pc:spChg>
        <pc:spChg chg="add del">
          <ac:chgData name="ERNE, Fiona (NHS NORTH EAST LONDON ICB - A3A8R)" userId="40de2253-230a-4cce-9de0-e8f10bf48dca" providerId="ADAL" clId="{B4745F33-843D-426C-BAC6-0D3831FD8E9C}" dt="2025-09-03T12:10:38.349" v="975" actId="478"/>
          <ac:spMkLst>
            <pc:docMk/>
            <pc:sldMk cId="3436919387" sldId="260"/>
            <ac:spMk id="6" creationId="{B0F5BE05-D122-3ED5-4009-82115594091E}"/>
          </ac:spMkLst>
        </pc:spChg>
      </pc:sldChg>
      <pc:sldChg chg="addSp modSp new del mod">
        <pc:chgData name="ERNE, Fiona (NHS NORTH EAST LONDON ICB - A3A8R)" userId="40de2253-230a-4cce-9de0-e8f10bf48dca" providerId="ADAL" clId="{B4745F33-843D-426C-BAC6-0D3831FD8E9C}" dt="2025-09-02T09:58:39.933" v="231" actId="47"/>
        <pc:sldMkLst>
          <pc:docMk/>
          <pc:sldMk cId="3445057114" sldId="260"/>
        </pc:sldMkLst>
      </pc:sldChg>
      <pc:sldChg chg="new del">
        <pc:chgData name="ERNE, Fiona (NHS NORTH EAST LONDON ICB - A3A8R)" userId="40de2253-230a-4cce-9de0-e8f10bf48dca" providerId="ADAL" clId="{B4745F33-843D-426C-BAC6-0D3831FD8E9C}" dt="2025-09-03T12:27:20.478" v="2418" actId="47"/>
        <pc:sldMkLst>
          <pc:docMk/>
          <pc:sldMk cId="1249204449" sldId="261"/>
        </pc:sldMkLst>
      </pc:sldChg>
      <pc:sldChg chg="addSp delSp modSp new del mod">
        <pc:chgData name="ERNE, Fiona (NHS NORTH EAST LONDON ICB - A3A8R)" userId="40de2253-230a-4cce-9de0-e8f10bf48dca" providerId="ADAL" clId="{B4745F33-843D-426C-BAC6-0D3831FD8E9C}" dt="2025-09-03T11:59:21.915" v="306" actId="47"/>
        <pc:sldMkLst>
          <pc:docMk/>
          <pc:sldMk cId="2313636248" sldId="26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377" v="73" actId="47"/>
        <pc:sldMkLst>
          <pc:docMk/>
          <pc:sldMk cId="785969312" sldId="262"/>
        </pc:sldMkLst>
      </pc:sldChg>
      <pc:sldChg chg="addSp delSp modSp new del mod">
        <pc:chgData name="ERNE, Fiona (NHS NORTH EAST LONDON ICB - A3A8R)" userId="40de2253-230a-4cce-9de0-e8f10bf48dca" providerId="ADAL" clId="{B4745F33-843D-426C-BAC6-0D3831FD8E9C}" dt="2025-09-03T11:59:19.613" v="305" actId="47"/>
        <pc:sldMkLst>
          <pc:docMk/>
          <pc:sldMk cId="2751908143" sldId="262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654" v="74" actId="47"/>
        <pc:sldMkLst>
          <pc:docMk/>
          <pc:sldMk cId="2944640994" sldId="266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898" v="75" actId="47"/>
        <pc:sldMkLst>
          <pc:docMk/>
          <pc:sldMk cId="344248721" sldId="26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3.060" v="72" actId="47"/>
        <pc:sldMkLst>
          <pc:docMk/>
          <pc:sldMk cId="968768378" sldId="272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185" v="76" actId="47"/>
        <pc:sldMkLst>
          <pc:docMk/>
          <pc:sldMk cId="4284270194" sldId="27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471" v="77" actId="47"/>
        <pc:sldMkLst>
          <pc:docMk/>
          <pc:sldMk cId="2196244161" sldId="214685038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8.551" v="82" actId="47"/>
        <pc:sldMkLst>
          <pc:docMk/>
          <pc:sldMk cId="4198060250" sldId="2146850383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7.951" v="81" actId="47"/>
        <pc:sldMkLst>
          <pc:docMk/>
          <pc:sldMk cId="2033545615" sldId="2146850384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1.850" v="69" actId="47"/>
        <pc:sldMkLst>
          <pc:docMk/>
          <pc:sldMk cId="1430659152" sldId="2146850386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7.338" v="80" actId="47"/>
        <pc:sldMkLst>
          <pc:docMk/>
          <pc:sldMk cId="4188688108" sldId="2146850388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2.303" v="70" actId="47"/>
        <pc:sldMkLst>
          <pc:docMk/>
          <pc:sldMk cId="2888817371" sldId="2146850389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2.717" v="71" actId="47"/>
        <pc:sldMkLst>
          <pc:docMk/>
          <pc:sldMk cId="4294283513" sldId="2146850390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4.953" v="78" actId="47"/>
        <pc:sldMkLst>
          <pc:docMk/>
          <pc:sldMk cId="957918427" sldId="2146850391"/>
        </pc:sldMkLst>
      </pc:sldChg>
      <pc:sldChg chg="del">
        <pc:chgData name="ERNE, Fiona (NHS NORTH EAST LONDON ICB - A3A8R)" userId="40de2253-230a-4cce-9de0-e8f10bf48dca" providerId="ADAL" clId="{B4745F33-843D-426C-BAC6-0D3831FD8E9C}" dt="2025-09-02T09:42:45.272" v="79" actId="47"/>
        <pc:sldMkLst>
          <pc:docMk/>
          <pc:sldMk cId="4084260104" sldId="2146850392"/>
        </pc:sldMkLst>
      </pc:sldChg>
      <pc:sldChg chg="modSp add del mod">
        <pc:chgData name="ERNE, Fiona (NHS NORTH EAST LONDON ICB - A3A8R)" userId="40de2253-230a-4cce-9de0-e8f10bf48dca" providerId="ADAL" clId="{B4745F33-843D-426C-BAC6-0D3831FD8E9C}" dt="2025-09-03T12:33:55.703" v="2572" actId="47"/>
        <pc:sldMkLst>
          <pc:docMk/>
          <pc:sldMk cId="0" sldId="2147472258"/>
        </pc:sldMkLst>
        <pc:spChg chg="mod">
          <ac:chgData name="ERNE, Fiona (NHS NORTH EAST LONDON ICB - A3A8R)" userId="40de2253-230a-4cce-9de0-e8f10bf48dca" providerId="ADAL" clId="{B4745F33-843D-426C-BAC6-0D3831FD8E9C}" dt="2025-09-03T12:27:49.005" v="2438" actId="14100"/>
          <ac:spMkLst>
            <pc:docMk/>
            <pc:sldMk cId="0" sldId="2147472258"/>
            <ac:spMk id="2" creationId="{00000000-0000-0000-0000-000000000000}"/>
          </ac:spMkLst>
        </pc:spChg>
        <pc:graphicFrameChg chg="mod modGraphic">
          <ac:chgData name="ERNE, Fiona (NHS NORTH EAST LONDON ICB - A3A8R)" userId="40de2253-230a-4cce-9de0-e8f10bf48dca" providerId="ADAL" clId="{B4745F33-843D-426C-BAC6-0D3831FD8E9C}" dt="2025-09-03T12:32:04.733" v="2524" actId="20577"/>
          <ac:graphicFrameMkLst>
            <pc:docMk/>
            <pc:sldMk cId="0" sldId="2147472258"/>
            <ac:graphicFrameMk id="5" creationId="{00000000-0000-0000-0000-000000000000}"/>
          </ac:graphicFrameMkLst>
        </pc:graphicFrameChg>
      </pc:sldChg>
      <pc:sldChg chg="add del">
        <pc:chgData name="ERNE, Fiona (NHS NORTH EAST LONDON ICB - A3A8R)" userId="40de2253-230a-4cce-9de0-e8f10bf48dca" providerId="ADAL" clId="{B4745F33-843D-426C-BAC6-0D3831FD8E9C}" dt="2025-09-03T12:27:58.167" v="2440" actId="47"/>
        <pc:sldMkLst>
          <pc:docMk/>
          <pc:sldMk cId="4204171927" sldId="2147472259"/>
        </pc:sldMkLst>
      </pc:sldChg>
      <pc:sldChg chg="modSp add mod">
        <pc:chgData name="ERNE, Fiona (NHS NORTH EAST LONDON ICB - A3A8R)" userId="40de2253-230a-4cce-9de0-e8f10bf48dca" providerId="ADAL" clId="{B4745F33-843D-426C-BAC6-0D3831FD8E9C}" dt="2025-09-04T14:22:52.001" v="3088" actId="403"/>
        <pc:sldMkLst>
          <pc:docMk/>
          <pc:sldMk cId="1432950750" sldId="2147472260"/>
        </pc:sldMkLst>
        <pc:spChg chg="mod">
          <ac:chgData name="ERNE, Fiona (NHS NORTH EAST LONDON ICB - A3A8R)" userId="40de2253-230a-4cce-9de0-e8f10bf48dca" providerId="ADAL" clId="{B4745F33-843D-426C-BAC6-0D3831FD8E9C}" dt="2025-09-04T14:22:52.001" v="3088" actId="403"/>
          <ac:spMkLst>
            <pc:docMk/>
            <pc:sldMk cId="1432950750" sldId="2147472260"/>
            <ac:spMk id="2" creationId="{968D185E-0E17-B941-E237-11843B01EA72}"/>
          </ac:spMkLst>
        </pc:spChg>
        <pc:graphicFrameChg chg="mod modGraphic">
          <ac:chgData name="ERNE, Fiona (NHS NORTH EAST LONDON ICB - A3A8R)" userId="40de2253-230a-4cce-9de0-e8f10bf48dca" providerId="ADAL" clId="{B4745F33-843D-426C-BAC6-0D3831FD8E9C}" dt="2025-09-04T14:22:32.932" v="3082" actId="1076"/>
          <ac:graphicFrameMkLst>
            <pc:docMk/>
            <pc:sldMk cId="1432950750" sldId="2147472260"/>
            <ac:graphicFrameMk id="5" creationId="{0CA44A33-E161-586C-46E3-894959882F07}"/>
          </ac:graphicFrameMkLst>
        </pc:graphicFrameChg>
      </pc:sldChg>
      <pc:sldChg chg="modSp new mod">
        <pc:chgData name="ERNE, Fiona (NHS NORTH EAST LONDON ICB - A3A8R)" userId="40de2253-230a-4cce-9de0-e8f10bf48dca" providerId="ADAL" clId="{B4745F33-843D-426C-BAC6-0D3831FD8E9C}" dt="2025-09-04T09:29:41.835" v="2893" actId="5793"/>
        <pc:sldMkLst>
          <pc:docMk/>
          <pc:sldMk cId="1141953522" sldId="2147472261"/>
        </pc:sldMkLst>
        <pc:spChg chg="mod">
          <ac:chgData name="ERNE, Fiona (NHS NORTH EAST LONDON ICB - A3A8R)" userId="40de2253-230a-4cce-9de0-e8f10bf48dca" providerId="ADAL" clId="{B4745F33-843D-426C-BAC6-0D3831FD8E9C}" dt="2025-09-03T12:30:26.594" v="2495" actId="20577"/>
          <ac:spMkLst>
            <pc:docMk/>
            <pc:sldMk cId="1141953522" sldId="2147472261"/>
            <ac:spMk id="2" creationId="{6A4D57F6-CE85-B98B-578F-B58DF60136BD}"/>
          </ac:spMkLst>
        </pc:spChg>
        <pc:spChg chg="mod">
          <ac:chgData name="ERNE, Fiona (NHS NORTH EAST LONDON ICB - A3A8R)" userId="40de2253-230a-4cce-9de0-e8f10bf48dca" providerId="ADAL" clId="{B4745F33-843D-426C-BAC6-0D3831FD8E9C}" dt="2025-09-04T09:29:41.835" v="2893" actId="5793"/>
          <ac:spMkLst>
            <pc:docMk/>
            <pc:sldMk cId="1141953522" sldId="2147472261"/>
            <ac:spMk id="3" creationId="{B421A9D5-75F1-2626-795A-1825B472625A}"/>
          </ac:spMkLst>
        </pc:spChg>
      </pc:sldChg>
      <pc:sldChg chg="add del">
        <pc:chgData name="ERNE, Fiona (NHS NORTH EAST LONDON ICB - A3A8R)" userId="40de2253-230a-4cce-9de0-e8f10bf48dca" providerId="ADAL" clId="{B4745F33-843D-426C-BAC6-0D3831FD8E9C}" dt="2025-09-03T12:41:04.342" v="2660" actId="47"/>
        <pc:sldMkLst>
          <pc:docMk/>
          <pc:sldMk cId="3480793634" sldId="2147472262"/>
        </pc:sldMkLst>
      </pc:sldChg>
      <pc:sldChg chg="modSp add del mod">
        <pc:chgData name="ERNE, Fiona (NHS NORTH EAST LONDON ICB - A3A8R)" userId="40de2253-230a-4cce-9de0-e8f10bf48dca" providerId="ADAL" clId="{B4745F33-843D-426C-BAC6-0D3831FD8E9C}" dt="2025-09-04T09:03:39.303" v="2873" actId="47"/>
        <pc:sldMkLst>
          <pc:docMk/>
          <pc:sldMk cId="2828258564" sldId="2147472263"/>
        </pc:sldMkLst>
        <pc:spChg chg="mod">
          <ac:chgData name="ERNE, Fiona (NHS NORTH EAST LONDON ICB - A3A8R)" userId="40de2253-230a-4cce-9de0-e8f10bf48dca" providerId="ADAL" clId="{B4745F33-843D-426C-BAC6-0D3831FD8E9C}" dt="2025-09-03T12:41:13.403" v="2667" actId="20577"/>
          <ac:spMkLst>
            <pc:docMk/>
            <pc:sldMk cId="2828258564" sldId="2147472263"/>
            <ac:spMk id="2" creationId="{5791B6BD-EB39-34FE-98AD-B1E7EA863651}"/>
          </ac:spMkLst>
        </pc:spChg>
        <pc:graphicFrameChg chg="modGraphic">
          <ac:chgData name="ERNE, Fiona (NHS NORTH EAST LONDON ICB - A3A8R)" userId="40de2253-230a-4cce-9de0-e8f10bf48dca" providerId="ADAL" clId="{B4745F33-843D-426C-BAC6-0D3831FD8E9C}" dt="2025-09-03T12:41:54.146" v="2685" actId="20577"/>
          <ac:graphicFrameMkLst>
            <pc:docMk/>
            <pc:sldMk cId="2828258564" sldId="2147472263"/>
            <ac:graphicFrameMk id="5" creationId="{5F911464-C5FD-FF8C-2A75-6D7C063DB68D}"/>
          </ac:graphicFrameMkLst>
        </pc:graphicFrameChg>
      </pc:sldChg>
      <pc:sldChg chg="modSp add mod">
        <pc:chgData name="ERNE, Fiona (NHS NORTH EAST LONDON ICB - A3A8R)" userId="40de2253-230a-4cce-9de0-e8f10bf48dca" providerId="ADAL" clId="{B4745F33-843D-426C-BAC6-0D3831FD8E9C}" dt="2025-09-04T14:24:07.097" v="3094" actId="404"/>
        <pc:sldMkLst>
          <pc:docMk/>
          <pc:sldMk cId="2866309586" sldId="2147472264"/>
        </pc:sldMkLst>
        <pc:spChg chg="mod">
          <ac:chgData name="ERNE, Fiona (NHS NORTH EAST LONDON ICB - A3A8R)" userId="40de2253-230a-4cce-9de0-e8f10bf48dca" providerId="ADAL" clId="{B4745F33-843D-426C-BAC6-0D3831FD8E9C}" dt="2025-09-04T14:24:07.097" v="3094" actId="404"/>
          <ac:spMkLst>
            <pc:docMk/>
            <pc:sldMk cId="2866309586" sldId="2147472264"/>
            <ac:spMk id="2" creationId="{90B55FEA-6F65-ABC9-3E21-9BE8583867F2}"/>
          </ac:spMkLst>
        </pc:spChg>
        <pc:graphicFrameChg chg="mod modGraphic">
          <ac:chgData name="ERNE, Fiona (NHS NORTH EAST LONDON ICB - A3A8R)" userId="40de2253-230a-4cce-9de0-e8f10bf48dca" providerId="ADAL" clId="{B4745F33-843D-426C-BAC6-0D3831FD8E9C}" dt="2025-09-04T14:23:08.467" v="3089" actId="1076"/>
          <ac:graphicFrameMkLst>
            <pc:docMk/>
            <pc:sldMk cId="2866309586" sldId="2147472264"/>
            <ac:graphicFrameMk id="5" creationId="{F50331B6-816B-270A-62A3-334F24E77E41}"/>
          </ac:graphicFrameMkLst>
        </pc:graphicFrameChg>
      </pc:sldChg>
      <pc:sldMasterChg chg="del delSldLayout">
        <pc:chgData name="ERNE, Fiona (NHS NORTH EAST LONDON ICB - A3A8R)" userId="40de2253-230a-4cce-9de0-e8f10bf48dca" providerId="ADAL" clId="{B4745F33-843D-426C-BAC6-0D3831FD8E9C}" dt="2025-09-02T09:42:44.185" v="76" actId="47"/>
        <pc:sldMasterMkLst>
          <pc:docMk/>
          <pc:sldMasterMk cId="30206943" sldId="2147483696"/>
        </pc:sldMasterMkLst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3034366184" sldId="2147483697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4177298468" sldId="2147483698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3592965529" sldId="2147483699"/>
          </pc:sldLayoutMkLst>
        </pc:sldLayoutChg>
        <pc:sldLayoutChg chg="del">
          <pc:chgData name="ERNE, Fiona (NHS NORTH EAST LONDON ICB - A3A8R)" userId="40de2253-230a-4cce-9de0-e8f10bf48dca" providerId="ADAL" clId="{B4745F33-843D-426C-BAC6-0D3831FD8E9C}" dt="2025-09-02T09:42:44.185" v="76" actId="47"/>
          <pc:sldLayoutMkLst>
            <pc:docMk/>
            <pc:sldMasterMk cId="30206943" sldId="2147483696"/>
            <pc:sldLayoutMk cId="1662104353" sldId="214748370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CB279-9347-4ADD-A7BC-88628533C240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225DFA-C1BA-46B9-86EA-94C7E575E4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221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BB9E4-0460-564C-1652-5D7E9674D1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DDEBAA3-C6B2-58DA-499A-1CB82A2F8A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4112685-8693-AD91-1070-492283E1B4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6BCC4-18B4-9E18-B4C0-9DCA64C13C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5369C0-56EF-4149-9AD6-7FABD85F600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410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777DF5-19E6-BA2E-D7A3-EFB577A76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0F2A49-412B-56C5-543C-0A95391CE5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8848E6-6C4B-B37F-1665-117A12A7D4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61C78-E42D-1DEC-4238-3AF4BC9FCA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5369C0-56EF-4149-9AD6-7FABD85F60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205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710AF4-5794-364D-B2A2-7C79A149F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419" y="1553501"/>
            <a:ext cx="8257494" cy="2667937"/>
          </a:xfrm>
        </p:spPr>
        <p:txBody>
          <a:bodyPr lIns="0" tIns="0" rIns="0" bIns="0"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419" y="4672082"/>
            <a:ext cx="8257494" cy="1104897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presentation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EEA930-263A-CB4D-A212-A936C70EA948}"/>
              </a:ext>
            </a:extLst>
          </p:cNvPr>
          <p:cNvCxnSpPr>
            <a:cxnSpLocks/>
          </p:cNvCxnSpPr>
          <p:nvPr userDrawn="1"/>
        </p:nvCxnSpPr>
        <p:spPr>
          <a:xfrm>
            <a:off x="737419" y="4448969"/>
            <a:ext cx="82574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44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83C0-2BE1-884D-B665-83AD7129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AEFB-E782-714F-B467-B8AF3362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7ECD-225B-8144-826E-A903AE9A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2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7220BA-A5FC-6344-8A9A-0A1B48EF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2191998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9774" y="2723322"/>
            <a:ext cx="8736496" cy="1458360"/>
          </a:xfrm>
        </p:spPr>
        <p:txBody>
          <a:bodyPr lIns="0" tIns="0" rIns="0" bIns="0"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chapter title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9774" y="4395065"/>
            <a:ext cx="8736496" cy="110489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chapter subtitle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4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59A6-88BE-4F67-818E-725A4153B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103BB-750C-4CFA-A550-04D5589B6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F575F-40F2-4915-AFC4-9B30687F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45517-8FEB-4421-A4B7-BDB6CD9EC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07888F-7FA4-4ECC-833A-76B969F5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CB346-D3A9-45A5-B11C-C9A839258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70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710AF4-5794-364D-B2A2-7C79A149F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419" y="1553501"/>
            <a:ext cx="8257494" cy="2667937"/>
          </a:xfrm>
        </p:spPr>
        <p:txBody>
          <a:bodyPr lIns="0" tIns="0" rIns="0" bIns="0"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419" y="4672082"/>
            <a:ext cx="8257494" cy="1104897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presentation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EEA930-263A-CB4D-A212-A936C70EA948}"/>
              </a:ext>
            </a:extLst>
          </p:cNvPr>
          <p:cNvCxnSpPr>
            <a:cxnSpLocks/>
          </p:cNvCxnSpPr>
          <p:nvPr userDrawn="1"/>
        </p:nvCxnSpPr>
        <p:spPr>
          <a:xfrm>
            <a:off x="737419" y="4448969"/>
            <a:ext cx="82574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07B704-E14E-3A87-D669-D0CE6B5972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5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83C0-2BE1-884D-B665-83AD7129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AEFB-E782-714F-B467-B8AF3362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0750659-E725-4B74-04FA-2B74A35DE2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16426" y="6455206"/>
            <a:ext cx="6985790" cy="36512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lang="en-GB" sz="1100" smtClean="0">
                <a:effectLst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r>
              <a:rPr lang="en-GB" sz="1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to add name of place based partnership (if required)</a:t>
            </a:r>
            <a:endParaRPr lang="en-GB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7ECD-225B-8144-826E-A903AE9A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48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7220BA-A5FC-6344-8A9A-0A1B48EF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9774" y="2723322"/>
            <a:ext cx="8736496" cy="1458360"/>
          </a:xfrm>
        </p:spPr>
        <p:txBody>
          <a:bodyPr lIns="0" tIns="0" rIns="0" bIns="0"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chapter title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9774" y="4395065"/>
            <a:ext cx="8736496" cy="110489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chapter subtitle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9671AE-4B0C-17BB-CE95-2D7D4C028E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6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7B4EF-0C6D-AC7C-B34A-A091FABDB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ADF7A-707B-DB2F-A3C8-851BDA887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06704C-21C0-3897-FF9A-D0EB67F91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CFCA0C-D012-71C7-EB22-3F990BA44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D6ECB-C672-432A-BD18-323BC348CE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099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6426" y="6455206"/>
            <a:ext cx="6985790" cy="36512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lang="en-GB" sz="1100" smtClean="0">
                <a:effectLst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19A98-6B61-4BA9-A18A-32585D325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76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C4EB08-0A20-2048-B986-D240D4E13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59C6C-7E42-0748-9A62-A4D4E733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B1692-D5F2-FC4D-A2CB-C67BFCCBB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3446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3C810-055E-8846-BAD4-F5E946A1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4552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ECFC03C-1AA6-4349-8A54-8712A9406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49" r:id="rId5"/>
    <p:sldLayoutId id="2147483650" r:id="rId6"/>
    <p:sldLayoutId id="2147483654" r:id="rId7"/>
    <p:sldLayoutId id="2147483690" r:id="rId8"/>
    <p:sldLayoutId id="2147483696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4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YWVkNGMwNzctYTM4Ni00Nzk1LTk2ZDUtMjdjYzcxNWYyMmVm%40thread.v2/0?context=%7b%22Tid%22%3a%2237c354b2-85b0-47f5-b222-07b48d774ee3%22%2c%22Oid%22%3a%2240de2253-230a-4cce-9de0-e8f10bf48dca%22%7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s.microsoft.com/l/meetup-join/19%3ameeting_ZGM5YWQ2YjUtNTQwYS00NzNhLWIzYTctOTQzODhlYTg0MGQy%40thread.v2/0?context=%7b%22Tid%22%3a%2237c354b2-85b0-47f5-b222-07b48d774ee3%22%2c%22Oid%22%3a%2240de2253-230a-4cce-9de0-e8f10bf48dca%22%7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ccurx.com/post/preparing-for-octob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EBB3-0630-A61C-A434-A748FEB26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5057" y="1553501"/>
            <a:ext cx="8656533" cy="2667937"/>
          </a:xfrm>
        </p:spPr>
        <p:txBody>
          <a:bodyPr>
            <a:normAutofit/>
          </a:bodyPr>
          <a:lstStyle/>
          <a:p>
            <a:r>
              <a:rPr lang="en-GB"/>
              <a:t>Webinar</a:t>
            </a:r>
            <a:br>
              <a:rPr lang="en-GB"/>
            </a:br>
            <a:r>
              <a:rPr lang="en-GB"/>
              <a:t>Implementation of Online Consultations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77DA8-8FF0-EE0B-BB99-E06E36689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 lnSpcReduction="10000"/>
          </a:bodyPr>
          <a:lstStyle/>
          <a:p>
            <a:r>
              <a:rPr lang="en-GB"/>
              <a:t>18 September 2025</a:t>
            </a:r>
          </a:p>
          <a:p>
            <a:r>
              <a:rPr lang="en-GB" sz="1400"/>
              <a:t>Lunchtime Session 1-2 pm </a:t>
            </a:r>
          </a:p>
          <a:p>
            <a:r>
              <a:rPr lang="en-GB" sz="1400"/>
              <a:t>Evening Session 7-8 pm </a:t>
            </a:r>
          </a:p>
        </p:txBody>
      </p:sp>
    </p:spTree>
    <p:extLst>
      <p:ext uri="{BB962C8B-B14F-4D97-AF65-F5344CB8AC3E}">
        <p14:creationId xmlns:p14="http://schemas.microsoft.com/office/powerpoint/2010/main" val="108623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9DDBF-0FF9-5313-8AD2-346A29401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81" y="153252"/>
            <a:ext cx="10515600" cy="1325563"/>
          </a:xfrm>
        </p:spPr>
        <p:txBody>
          <a:bodyPr/>
          <a:lstStyle/>
          <a:p>
            <a:r>
              <a:rPr lang="en-GB"/>
              <a:t>Purpose of the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771A6-826D-37E2-9FFA-C62D16DB2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81" y="1253330"/>
            <a:ext cx="11989419" cy="520187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NEL ICB will be running 2 webinar sessions on 18 September aimed at supporting local implementation of the contract changes that come into effect on 1 October 2025 with regards to online consultation and how this is communicated to patients via Charter </a:t>
            </a:r>
            <a:r>
              <a:rPr lang="en-GB" sz="1600" b="1" i="1"/>
              <a:t>You and Your General Practice.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The Webinar will cover the following subjects: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Overview of the Changes and Guidance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What it means for practices and how they will be expected to implement the change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How NEL ICB will support and manage the implementation of the change 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How to manage patient expectation in the charter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Examples of Successful implementation in NEL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The Nightingale Practice</a:t>
            </a:r>
          </a:p>
          <a:p>
            <a:pPr lvl="1">
              <a:lnSpc>
                <a:spcPct val="120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GB" sz="1600"/>
              <a:t>Gables Surgery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sz="1600"/>
              <a:t>Plenary 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sz="1600"/>
              <a:t>There will be a lunchtime session aimed at non-clinical leads which will be repeated in the evening for clinical staff and those who could not attend at lunchtime.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5B568A-E824-CEA0-4EA0-B3871B698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19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68601-E664-1522-E33B-D91B1260C9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D185E-0E17-B941-E237-11843B01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248466"/>
            <a:ext cx="11764537" cy="166801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GB" sz="1800" b="1"/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Modernising General Practice 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Changes Webinar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sz="2700" baseline="30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2025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Lunchtime Session 1pm to 2 pm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200" u="sng">
                <a:hlinkClick r:id="rId3" tooltip="Meeting join link"/>
              </a:rPr>
              <a:t>Join the meeting now</a:t>
            </a:r>
            <a:br>
              <a:rPr lang="en-GB" sz="2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300">
              <a:solidFill>
                <a:schemeClr val="tx2">
                  <a:lumMod val="49000"/>
                  <a:lumOff val="51000"/>
                </a:schemeClr>
              </a:solidFill>
            </a:endParaRP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0CA44A33-E161-586C-46E3-894959882F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0032704"/>
              </p:ext>
            </p:extLst>
          </p:nvPr>
        </p:nvGraphicFramePr>
        <p:xfrm>
          <a:off x="213731" y="2348625"/>
          <a:ext cx="11764538" cy="360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2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9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Lead</a:t>
                      </a:r>
                      <a:endParaRPr lang="en-GB" sz="13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13:00</a:t>
                      </a:r>
                      <a:endParaRPr lang="en-US" sz="13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 Mins</a:t>
                      </a:r>
                      <a:endParaRPr lang="en-GB" sz="13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none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Welcome, Introductions, Housekeeping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Zara,  Fiona or Alison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8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Contract Changes Overview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it means for Practices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Patient Charter and Managing Patient Expectations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Alison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Resources and Tools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Laura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Nightingale Practice (Total Triage)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Nisha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11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Gables Surgery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Uzma</a:t>
                      </a:r>
                    </a:p>
                    <a:p>
                      <a:pPr lvl="0" algn="ctr">
                        <a:buNone/>
                      </a:pP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948118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Plenary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All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2725249"/>
                  </a:ext>
                </a:extLst>
              </a:tr>
            </a:tbl>
          </a:graphicData>
        </a:graphic>
      </p:graphicFrame>
      <p:sp>
        <p:nvSpPr>
          <p:cNvPr id="15364" name="TextBox 5">
            <a:extLst>
              <a:ext uri="{FF2B5EF4-FFF2-40B4-BE49-F238E27FC236}">
                <a16:creationId xmlns:a16="http://schemas.microsoft.com/office/drawing/2014/main" id="{B80A0FAE-ED9B-4712-0A35-CA205E28B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0" y="128588"/>
            <a:ext cx="2193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Record Meeting</a:t>
            </a:r>
          </a:p>
        </p:txBody>
      </p:sp>
    </p:spTree>
    <p:extLst>
      <p:ext uri="{BB962C8B-B14F-4D97-AF65-F5344CB8AC3E}">
        <p14:creationId xmlns:p14="http://schemas.microsoft.com/office/powerpoint/2010/main" val="1432950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0ACED-530C-1083-9536-4F520EBB37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55FEA-6F65-ABC9-3E21-9BE858386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48466"/>
            <a:ext cx="11611628" cy="178074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br>
              <a:rPr lang="en-GB" sz="1800" b="1"/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Modernising General Practice 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Changes Webinar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GB" sz="2700" baseline="300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September 2025</a:t>
            </a:r>
            <a:b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7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Evening Session 7 pm - 8 pm</a:t>
            </a:r>
            <a:r>
              <a:rPr lang="en-GB" sz="1800" b="1">
                <a:solidFill>
                  <a:schemeClr val="tx2">
                    <a:lumMod val="49000"/>
                    <a:lumOff val="51000"/>
                  </a:schemeClr>
                </a:solidFill>
              </a:rPr>
              <a:t> </a:t>
            </a:r>
            <a:br>
              <a:rPr lang="en-GB" sz="1800" b="1">
                <a:solidFill>
                  <a:schemeClr val="tx2">
                    <a:lumMod val="49000"/>
                    <a:lumOff val="51000"/>
                  </a:schemeClr>
                </a:solidFill>
              </a:rPr>
            </a:br>
            <a:r>
              <a:rPr lang="en-GB" sz="2700" u="sng">
                <a:hlinkClick r:id="rId3" tooltip="Meeting join link"/>
              </a:rPr>
              <a:t>Join the meeting now</a:t>
            </a:r>
            <a:endParaRPr lang="en-US" sz="1800">
              <a:solidFill>
                <a:schemeClr val="tx2">
                  <a:lumMod val="49000"/>
                  <a:lumOff val="51000"/>
                </a:schemeClr>
              </a:solidFill>
            </a:endParaRPr>
          </a:p>
        </p:txBody>
      </p:sp>
      <p:graphicFrame>
        <p:nvGraphicFramePr>
          <p:cNvPr id="5" name="Content Placeholder 10">
            <a:extLst>
              <a:ext uri="{FF2B5EF4-FFF2-40B4-BE49-F238E27FC236}">
                <a16:creationId xmlns:a16="http://schemas.microsoft.com/office/drawing/2014/main" id="{F50331B6-816B-270A-62A3-334F24E77E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892319"/>
              </p:ext>
            </p:extLst>
          </p:nvPr>
        </p:nvGraphicFramePr>
        <p:xfrm>
          <a:off x="240137" y="2461360"/>
          <a:ext cx="11764538" cy="360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1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0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3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02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97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No.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Duration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Item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1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Lead</a:t>
                      </a:r>
                      <a:endParaRPr lang="en-GB" sz="1300" b="1">
                        <a:solidFill>
                          <a:schemeClr val="bg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9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13:00</a:t>
                      </a:r>
                      <a:endParaRPr lang="en-US" sz="13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5 Mins</a:t>
                      </a:r>
                      <a:endParaRPr lang="en-GB" sz="130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u="none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Welcome, Introductions, Housekeeping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Zara,  Fiona or Alison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986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Contract Changes Overview 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What it means for Practices</a:t>
                      </a:r>
                    </a:p>
                    <a:p>
                      <a:pPr marL="285750" marR="0" lvl="0" indent="-2857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Patient Charter and Managing Patient Expectations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Alison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3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13:15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 Mins</a:t>
                      </a: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Resources &amp; Tools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Laura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7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6</a:t>
                      </a:r>
                      <a:endParaRPr lang="en-GB" sz="1300" b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13:30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The Nightingale Practice (Total Triage)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Nisha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011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13:40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Gables Surgery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Uzma</a:t>
                      </a:r>
                    </a:p>
                    <a:p>
                      <a:pPr lvl="0" algn="ctr">
                        <a:buNone/>
                      </a:pPr>
                      <a:endParaRPr lang="en-GB" sz="130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948118"/>
                  </a:ext>
                </a:extLst>
              </a:tr>
              <a:tr h="462803">
                <a:tc>
                  <a:txBody>
                    <a:bodyPr/>
                    <a:lstStyle/>
                    <a:p>
                      <a:pPr lvl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b="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algn="l" defTabSz="91440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300" kern="1200">
                          <a:solidFill>
                            <a:schemeClr val="tx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13:50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 Mins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sz="1300" b="0" i="0" u="none" strike="noStrike" noProof="0">
                          <a:solidFill>
                            <a:schemeClr val="tx1"/>
                          </a:solidFill>
                          <a:latin typeface="Arial"/>
                        </a:rPr>
                        <a:t>Plenary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30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All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2725249"/>
                  </a:ext>
                </a:extLst>
              </a:tr>
            </a:tbl>
          </a:graphicData>
        </a:graphic>
      </p:graphicFrame>
      <p:sp>
        <p:nvSpPr>
          <p:cNvPr id="15364" name="TextBox 5">
            <a:extLst>
              <a:ext uri="{FF2B5EF4-FFF2-40B4-BE49-F238E27FC236}">
                <a16:creationId xmlns:a16="http://schemas.microsoft.com/office/drawing/2014/main" id="{1C847D79-3317-A486-5787-066E55AF16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0750" y="128588"/>
            <a:ext cx="2193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Record Meeting</a:t>
            </a:r>
          </a:p>
        </p:txBody>
      </p:sp>
    </p:spTree>
    <p:extLst>
      <p:ext uri="{BB962C8B-B14F-4D97-AF65-F5344CB8AC3E}">
        <p14:creationId xmlns:p14="http://schemas.microsoft.com/office/powerpoint/2010/main" val="2866309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B578C-75E7-DD03-A283-8301F10A5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794" y="37669"/>
            <a:ext cx="10515600" cy="1325563"/>
          </a:xfrm>
        </p:spPr>
        <p:txBody>
          <a:bodyPr/>
          <a:lstStyle/>
          <a:p>
            <a:r>
              <a:rPr lang="en-GB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2745E-5BB5-62D3-1332-4C4325178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630" y="1427478"/>
            <a:ext cx="11837096" cy="4963482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/>
              <a:t>From </a:t>
            </a:r>
            <a:r>
              <a:rPr lang="en-GB" b="1"/>
              <a:t>1 October 2025</a:t>
            </a:r>
            <a:r>
              <a:rPr lang="en-GB"/>
              <a:t>, all GP practices in England will be required to meet several new contractual obligations under the 2025/26 GP Contract. These changes are part of NHS England’s push toward </a:t>
            </a:r>
            <a:r>
              <a:rPr lang="en-GB" b="1"/>
              <a:t>Modern General Practice Access</a:t>
            </a:r>
            <a:r>
              <a:rPr lang="en-GB"/>
              <a:t> and digital transformation. Here are the key requirements related to </a:t>
            </a:r>
            <a:r>
              <a:rPr lang="en-GB" b="1"/>
              <a:t>online consultations</a:t>
            </a:r>
            <a:r>
              <a:rPr lang="en-GB"/>
              <a:t>:</a:t>
            </a:r>
            <a:br>
              <a:rPr lang="en-GB"/>
            </a:br>
            <a:endParaRPr lang="en-GB"/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 b="1"/>
              <a:t>🔑 Core Online Consultation Requirements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b="1"/>
              <a:t>Availability During Core Hours</a:t>
            </a:r>
            <a:br>
              <a:rPr lang="en-GB"/>
            </a:br>
            <a:r>
              <a:rPr lang="en-GB"/>
              <a:t>Online consultation tools must be </a:t>
            </a:r>
            <a:r>
              <a:rPr lang="en-GB" b="1"/>
              <a:t>switched on and available during core hours</a:t>
            </a:r>
            <a:r>
              <a:rPr lang="en-GB"/>
              <a:t> — </a:t>
            </a:r>
            <a:r>
              <a:rPr lang="en-GB" b="1"/>
              <a:t>8:00am to 6:30pm, Monday to Friday</a:t>
            </a:r>
            <a:r>
              <a:rPr lang="en-GB"/>
              <a:t>. This applies to: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Routine, non-urgent appointment requests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Medication queries</a:t>
            </a:r>
          </a:p>
          <a:p>
            <a:pPr lvl="1">
              <a:lnSpc>
                <a:spcPct val="120000"/>
              </a:lnSpc>
              <a:spcAft>
                <a:spcPts val="0"/>
              </a:spcAft>
            </a:pPr>
            <a:r>
              <a:rPr lang="en-GB"/>
              <a:t>Administrative requests</a:t>
            </a:r>
            <a:br>
              <a:rPr lang="en-GB"/>
            </a:br>
            <a:r>
              <a:rPr lang="en-GB"/>
              <a:t>Urgent clinical requests should still be directed through appropriate channels, and practices must implement safeguards to prevent misuse of online tools for emergencies.</a:t>
            </a: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GB" b="1"/>
              <a:t>Website Updates</a:t>
            </a:r>
            <a:br>
              <a:rPr lang="en-GB"/>
            </a:br>
            <a:r>
              <a:rPr lang="en-GB"/>
              <a:t>Practices must include the </a:t>
            </a:r>
            <a:r>
              <a:rPr lang="en-GB" b="1"/>
              <a:t>“You and Your General Practice”</a:t>
            </a:r>
            <a:r>
              <a:rPr lang="en-GB"/>
              <a:t> document on their websites. This patient-facing charter outlines what patients can expect from their practice, including digital access standards.</a:t>
            </a:r>
          </a:p>
          <a:p>
            <a:pPr marL="0" indent="0">
              <a:lnSpc>
                <a:spcPct val="120000"/>
              </a:lnSpc>
              <a:spcAft>
                <a:spcPts val="0"/>
              </a:spcAft>
              <a:buNone/>
            </a:pPr>
            <a:r>
              <a:rPr lang="en-GB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14BD1-77C1-7E1D-3B47-346B81B68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5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D57F6-CE85-B98B-578F-B58DF6013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Resources and Useful 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1A9D5-75F1-2626-795A-1825B4726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Preparing for October: How </a:t>
            </a:r>
            <a:r>
              <a:rPr lang="en-GB" err="1">
                <a:hlinkClick r:id="rId2"/>
              </a:rPr>
              <a:t>Accurx</a:t>
            </a:r>
            <a:r>
              <a:rPr lang="en-GB">
                <a:hlinkClick r:id="rId2"/>
              </a:rPr>
              <a:t> is supporting practices through the GP contract changes | </a:t>
            </a:r>
            <a:r>
              <a:rPr lang="en-GB" err="1">
                <a:hlinkClick r:id="rId2"/>
              </a:rPr>
              <a:t>Accurx</a:t>
            </a:r>
            <a:r>
              <a:rPr lang="en-GB">
                <a:hlinkClick r:id="rId2"/>
              </a:rPr>
              <a:t> Blog</a:t>
            </a:r>
            <a:endParaRPr lang="en-GB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0146E2-40E1-850E-7888-06EC540EB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EB8"/>
      </a:accent1>
      <a:accent2>
        <a:srgbClr val="005EB8"/>
      </a:accent2>
      <a:accent3>
        <a:srgbClr val="005EB8"/>
      </a:accent3>
      <a:accent4>
        <a:srgbClr val="005EB8"/>
      </a:accent4>
      <a:accent5>
        <a:srgbClr val="005EB8"/>
      </a:accent5>
      <a:accent6>
        <a:srgbClr val="005EB8"/>
      </a:accent6>
      <a:hlink>
        <a:srgbClr val="005EB8"/>
      </a:hlink>
      <a:folHlink>
        <a:srgbClr val="005EB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5DB0304-8DE3-4370-B276-A3B0E9743D39}">
  <we:reference id="cdbb5c38-15c9-4da0-8eab-5227ff292266" version="3.1.0.0" store="EXCatalog" storeType="EXCatalog"/>
  <we:alternateReferences>
    <we:reference id="WA104380449" version="3.1.0.0" store="en-GB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a3a39bbb-608f-4c23-b118-b2cc34265858" xsi:nil="true"/>
    <_ip_UnifiedCompliancePolicyProperties xmlns="http://schemas.microsoft.com/sharepoint/v3" xsi:nil="true"/>
    <lcf76f155ced4ddcb4097134ff3c332f xmlns="d505abb2-917d-4a9c-9ac4-04b7a4542fc5">
      <Terms xmlns="http://schemas.microsoft.com/office/infopath/2007/PartnerControls"/>
    </lcf76f155ced4ddcb4097134ff3c332f>
    <SharedWithUsers xmlns="a3a39bbb-608f-4c23-b118-b2cc34265858">
      <UserInfo>
        <DisplayName>BRESLIN, Annette (NHS NORTH EAST LONDON ICB - A3A8R)</DisplayName>
        <AccountId>11</AccountId>
        <AccountType/>
      </UserInfo>
      <UserInfo>
        <DisplayName>EDMONDS, Carl (NHS NORTH EAST LONDON ICB - A3A8R)</DisplayName>
        <AccountId>13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D0FAFF44C5574989292B1DCD246781" ma:contentTypeVersion="16" ma:contentTypeDescription="Create a new document." ma:contentTypeScope="" ma:versionID="fb5ef251c703f06950cb5a3125ca8672">
  <xsd:schema xmlns:xsd="http://www.w3.org/2001/XMLSchema" xmlns:xs="http://www.w3.org/2001/XMLSchema" xmlns:p="http://schemas.microsoft.com/office/2006/metadata/properties" xmlns:ns1="http://schemas.microsoft.com/sharepoint/v3" xmlns:ns2="d505abb2-917d-4a9c-9ac4-04b7a4542fc5" xmlns:ns3="a3a39bbb-608f-4c23-b118-b2cc34265858" targetNamespace="http://schemas.microsoft.com/office/2006/metadata/properties" ma:root="true" ma:fieldsID="6a4b5173aec7dddd867e13793f41378a" ns1:_="" ns2:_="" ns3:_="">
    <xsd:import namespace="http://schemas.microsoft.com/sharepoint/v3"/>
    <xsd:import namespace="d505abb2-917d-4a9c-9ac4-04b7a4542fc5"/>
    <xsd:import namespace="a3a39bbb-608f-4c23-b118-b2cc342658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05abb2-917d-4a9c-9ac4-04b7a4542f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a39bbb-608f-4c23-b118-b2cc34265858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77d1146a-edec-4a1c-8af0-8d2b55ae50c8}" ma:internalName="TaxCatchAll" ma:showField="CatchAllData" ma:web="a3a39bbb-608f-4c23-b118-b2cc342658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B9ADF7-7692-406D-8BCC-9F84C5DB4D7E}">
  <ds:schemaRefs>
    <ds:schemaRef ds:uri="a3a39bbb-608f-4c23-b118-b2cc34265858"/>
    <ds:schemaRef ds:uri="d505abb2-917d-4a9c-9ac4-04b7a4542fc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495022-4501-4C30-B2EF-9CED18E12B5B}">
  <ds:schemaRefs>
    <ds:schemaRef ds:uri="a3a39bbb-608f-4c23-b118-b2cc34265858"/>
    <ds:schemaRef ds:uri="d505abb2-917d-4a9c-9ac4-04b7a4542fc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0E77667-44D0-4490-BD8C-28EBD5E3D7B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Webinar Implementation of Online Consultations </vt:lpstr>
      <vt:lpstr>Purpose of the Session</vt:lpstr>
      <vt:lpstr> Modernising General Practice  Contract Changes Webinar 18th September 2025 Lunchtime Session 1pm to 2 pm Join the meeting now </vt:lpstr>
      <vt:lpstr> Modernising General Practice  Contract Changes Webinar 18th September 2025 Evening Session 7 pm - 8 pm  Join the meeting now</vt:lpstr>
      <vt:lpstr>Background</vt:lpstr>
      <vt:lpstr>Resources and Useful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Samuel (NHS NEL CSU)</dc:creator>
  <cp:revision>1</cp:revision>
  <cp:lastPrinted>2025-06-02T14:27:47Z</cp:lastPrinted>
  <dcterms:created xsi:type="dcterms:W3CDTF">2021-03-05T13:22:03Z</dcterms:created>
  <dcterms:modified xsi:type="dcterms:W3CDTF">2025-09-04T14:24:47Z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0x01010077D0FAFF44C5574989292B1DCD246781</vt:lpwstr>
  </property>
  <property fmtid="{D5CDD505-2E9C-101B-9397-08002B2CF9AE}" pid="3" name="MediaServiceImageTags">
    <vt:lpwstr/>
  </property>
</Properties>
</file>