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Lst>
  <p:notesMasterIdLst>
    <p:notesMasterId r:id="rId6"/>
  </p:notesMasterIdLst>
  <p:handoutMasterIdLst>
    <p:handoutMasterId r:id="rId7"/>
  </p:handoutMasterIdLst>
  <p:sldIdLst>
    <p:sldId id="287" r:id="rId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55"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2CCFC8-17A9-A7AC-B12F-99AD4D55D70C}" name="WONG, Rosanna (BARTS HEALTH NHS TRUST)" initials="WR(HNT" userId="S::rosanna.wong1@nhs.net::123868e1-d9b1-48b2-b8bb-b49120aaa31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78BE20"/>
    <a:srgbClr val="003087"/>
    <a:srgbClr val="768692"/>
    <a:srgbClr val="00A9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03" autoAdjust="0"/>
    <p:restoredTop sz="93792" autoAdjust="0"/>
  </p:normalViewPr>
  <p:slideViewPr>
    <p:cSldViewPr snapToGrid="0" snapToObjects="1" showGuides="1">
      <p:cViewPr varScale="1">
        <p:scale>
          <a:sx n="107" d="100"/>
          <a:sy n="107" d="100"/>
        </p:scale>
        <p:origin x="1140" y="120"/>
      </p:cViewPr>
      <p:guideLst>
        <p:guide orient="horz" pos="2160"/>
        <p:guide pos="3840"/>
        <p:guide orient="horz" pos="255"/>
      </p:guideLst>
    </p:cSldViewPr>
  </p:slideViewPr>
  <p:outlineViewPr>
    <p:cViewPr>
      <p:scale>
        <a:sx n="33" d="100"/>
        <a:sy n="33" d="100"/>
      </p:scale>
      <p:origin x="0" y="0"/>
    </p:cViewPr>
  </p:outlineViewPr>
  <p:notesTextViewPr>
    <p:cViewPr>
      <p:scale>
        <a:sx n="55" d="100"/>
        <a:sy n="5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C3D9AC7-C73C-4D19-948C-0D50F84BAB3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6DA44BB-7B75-44CE-9B3E-2F00FC1EF5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D3A703-9763-43B7-847E-9AB7504ABDE4}" type="datetimeFigureOut">
              <a:rPr lang="en-GB" smtClean="0"/>
              <a:t>19/09/2025</a:t>
            </a:fld>
            <a:endParaRPr lang="en-GB" dirty="0"/>
          </a:p>
        </p:txBody>
      </p:sp>
      <p:sp>
        <p:nvSpPr>
          <p:cNvPr id="4" name="Footer Placeholder 3">
            <a:extLst>
              <a:ext uri="{FF2B5EF4-FFF2-40B4-BE49-F238E27FC236}">
                <a16:creationId xmlns:a16="http://schemas.microsoft.com/office/drawing/2014/main" id="{A3A18545-79AB-48FA-B976-8AE7A9A07E2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BBD444FD-5C08-4511-8DC0-87249CA129B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DBF233-8A45-4DA6-A769-EA1169743AB2}" type="slidenum">
              <a:rPr lang="en-GB" smtClean="0"/>
              <a:t>‹#›</a:t>
            </a:fld>
            <a:endParaRPr lang="en-GB" dirty="0"/>
          </a:p>
        </p:txBody>
      </p:sp>
    </p:spTree>
    <p:extLst>
      <p:ext uri="{BB962C8B-B14F-4D97-AF65-F5344CB8AC3E}">
        <p14:creationId xmlns:p14="http://schemas.microsoft.com/office/powerpoint/2010/main" val="9426456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2" name="Shape 272"/>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273" name="Shape 27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hf hdr="0" ftr="0" dt="0"/>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Option 2">
    <p:spTree>
      <p:nvGrpSpPr>
        <p:cNvPr id="1" name=""/>
        <p:cNvGrpSpPr/>
        <p:nvPr/>
      </p:nvGrpSpPr>
      <p:grpSpPr>
        <a:xfrm>
          <a:off x="0" y="0"/>
          <a:ext cx="0" cy="0"/>
          <a:chOff x="0" y="0"/>
          <a:chExt cx="0" cy="0"/>
        </a:xfrm>
      </p:grpSpPr>
      <p:pic>
        <p:nvPicPr>
          <p:cNvPr id="9" name="Picture 8" descr="A picture containing background pattern&#10;&#10;Description automatically generated">
            <a:extLst>
              <a:ext uri="{FF2B5EF4-FFF2-40B4-BE49-F238E27FC236}">
                <a16:creationId xmlns:a16="http://schemas.microsoft.com/office/drawing/2014/main" id="{400A10F8-39E4-9C47-8F41-BEADF66FBF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7000" y="0"/>
            <a:ext cx="10795000" cy="6858000"/>
          </a:xfrm>
          <a:prstGeom prst="rect">
            <a:avLst/>
          </a:prstGeom>
        </p:spPr>
      </p:pic>
      <p:pic>
        <p:nvPicPr>
          <p:cNvPr id="3" name="Picture 2">
            <a:extLst>
              <a:ext uri="{FF2B5EF4-FFF2-40B4-BE49-F238E27FC236}">
                <a16:creationId xmlns:a16="http://schemas.microsoft.com/office/drawing/2014/main" id="{A94AFD01-8467-1144-B603-D5916F913036}"/>
              </a:ext>
            </a:extLst>
          </p:cNvPr>
          <p:cNvPicPr>
            <a:picLocks noChangeAspect="1"/>
          </p:cNvPicPr>
          <p:nvPr userDrawn="1"/>
        </p:nvPicPr>
        <p:blipFill rotWithShape="1">
          <a:blip r:embed="rId3" cstate="print">
            <a:alphaModFix/>
            <a:extLst>
              <a:ext uri="{28A0092B-C50C-407E-A947-70E740481C1C}">
                <a14:useLocalDpi xmlns:a14="http://schemas.microsoft.com/office/drawing/2010/main" val="0"/>
              </a:ext>
            </a:extLst>
          </a:blip>
          <a:srcRect l="25550" t="5687" r="-32"/>
          <a:stretch/>
        </p:blipFill>
        <p:spPr>
          <a:xfrm>
            <a:off x="0" y="-1"/>
            <a:ext cx="8123955" cy="6858001"/>
          </a:xfrm>
          <a:prstGeom prst="rect">
            <a:avLst/>
          </a:prstGeom>
        </p:spPr>
      </p:pic>
      <p:pic>
        <p:nvPicPr>
          <p:cNvPr id="7" name="Picture 6">
            <a:extLst>
              <a:ext uri="{FF2B5EF4-FFF2-40B4-BE49-F238E27FC236}">
                <a16:creationId xmlns:a16="http://schemas.microsoft.com/office/drawing/2014/main" id="{A533A426-DA75-E54D-B907-1C28E7E0815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85893" y="194715"/>
            <a:ext cx="1403646" cy="848716"/>
          </a:xfrm>
          <a:prstGeom prst="rect">
            <a:avLst/>
          </a:prstGeom>
        </p:spPr>
      </p:pic>
      <p:pic>
        <p:nvPicPr>
          <p:cNvPr id="8" name="Picture 7">
            <a:extLst>
              <a:ext uri="{FF2B5EF4-FFF2-40B4-BE49-F238E27FC236}">
                <a16:creationId xmlns:a16="http://schemas.microsoft.com/office/drawing/2014/main" id="{7F54E458-CA17-F342-8DEA-95D53734A4A9}"/>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261329" y="161091"/>
            <a:ext cx="2821686" cy="747776"/>
          </a:xfrm>
          <a:prstGeom prst="rect">
            <a:avLst/>
          </a:prstGeom>
        </p:spPr>
      </p:pic>
      <p:sp>
        <p:nvSpPr>
          <p:cNvPr id="13" name="Text Placeholder 12">
            <a:extLst>
              <a:ext uri="{FF2B5EF4-FFF2-40B4-BE49-F238E27FC236}">
                <a16:creationId xmlns:a16="http://schemas.microsoft.com/office/drawing/2014/main" id="{727F4C09-A07E-E448-9800-A87F0A7FBAC8}"/>
              </a:ext>
            </a:extLst>
          </p:cNvPr>
          <p:cNvSpPr>
            <a:spLocks noGrp="1"/>
          </p:cNvSpPr>
          <p:nvPr>
            <p:ph type="body" sz="quarter" idx="10" hasCustomPrompt="1"/>
          </p:nvPr>
        </p:nvSpPr>
        <p:spPr>
          <a:xfrm>
            <a:off x="8534399" y="1887027"/>
            <a:ext cx="3078163" cy="1541971"/>
          </a:xfrm>
          <a:prstGeom prst="rect">
            <a:avLst/>
          </a:prstGeom>
        </p:spPr>
        <p:txBody>
          <a:bodyPr lIns="0" tIns="0" rIns="0" bIns="0"/>
          <a:lstStyle>
            <a:lvl1pPr marL="0" indent="0">
              <a:lnSpc>
                <a:spcPts val="2800"/>
              </a:lnSpc>
              <a:spcBef>
                <a:spcPts val="0"/>
              </a:spcBef>
              <a:buFontTx/>
              <a:buNone/>
              <a:defRPr sz="2800" b="1">
                <a:solidFill>
                  <a:schemeClr val="bg1"/>
                </a:solidFill>
              </a:defRPr>
            </a:lvl1pPr>
            <a:lvl2pPr marL="457200" indent="0">
              <a:lnSpc>
                <a:spcPts val="2800"/>
              </a:lnSpc>
              <a:buFontTx/>
              <a:buNone/>
              <a:defRPr sz="2800" b="1"/>
            </a:lvl2pPr>
            <a:lvl3pPr marL="914400" indent="0">
              <a:lnSpc>
                <a:spcPts val="2800"/>
              </a:lnSpc>
              <a:buFontTx/>
              <a:buNone/>
              <a:defRPr sz="2800" b="1"/>
            </a:lvl3pPr>
            <a:lvl4pPr marL="1371600" indent="0">
              <a:lnSpc>
                <a:spcPts val="2800"/>
              </a:lnSpc>
              <a:buFontTx/>
              <a:buNone/>
              <a:defRPr sz="2800" b="1"/>
            </a:lvl4pPr>
            <a:lvl5pPr marL="1828800" indent="0">
              <a:lnSpc>
                <a:spcPts val="2800"/>
              </a:lnSpc>
              <a:buFontTx/>
              <a:buNone/>
              <a:defRPr sz="2800" b="1"/>
            </a:lvl5pPr>
          </a:lstStyle>
          <a:p>
            <a:pPr lvl="0"/>
            <a:r>
              <a:rPr lang="en-GB" dirty="0"/>
              <a:t>Click to add heading</a:t>
            </a:r>
            <a:endParaRPr lang="en-US" dirty="0"/>
          </a:p>
        </p:txBody>
      </p:sp>
      <p:sp>
        <p:nvSpPr>
          <p:cNvPr id="14" name="Text Placeholder 12">
            <a:extLst>
              <a:ext uri="{FF2B5EF4-FFF2-40B4-BE49-F238E27FC236}">
                <a16:creationId xmlns:a16="http://schemas.microsoft.com/office/drawing/2014/main" id="{B9C2A5E1-8D0B-6B42-AF1F-67F999EAA480}"/>
              </a:ext>
            </a:extLst>
          </p:cNvPr>
          <p:cNvSpPr>
            <a:spLocks noGrp="1"/>
          </p:cNvSpPr>
          <p:nvPr>
            <p:ph type="body" sz="quarter" idx="11" hasCustomPrompt="1"/>
          </p:nvPr>
        </p:nvSpPr>
        <p:spPr>
          <a:xfrm>
            <a:off x="8534400" y="3428998"/>
            <a:ext cx="1901687" cy="1541971"/>
          </a:xfrm>
          <a:prstGeom prst="rect">
            <a:avLst/>
          </a:prstGeom>
        </p:spPr>
        <p:txBody>
          <a:bodyPr lIns="0" tIns="0" rIns="0" bIns="0"/>
          <a:lstStyle>
            <a:lvl1pPr marL="0" indent="0">
              <a:lnSpc>
                <a:spcPts val="1300"/>
              </a:lnSpc>
              <a:spcBef>
                <a:spcPts val="0"/>
              </a:spcBef>
              <a:buFontTx/>
              <a:buNone/>
              <a:defRPr sz="1000" b="0">
                <a:solidFill>
                  <a:schemeClr val="bg1"/>
                </a:solidFill>
              </a:defRPr>
            </a:lvl1pPr>
            <a:lvl2pPr marL="457200" indent="0">
              <a:lnSpc>
                <a:spcPts val="2800"/>
              </a:lnSpc>
              <a:buFontTx/>
              <a:buNone/>
              <a:defRPr sz="2800" b="1"/>
            </a:lvl2pPr>
            <a:lvl3pPr marL="914400" indent="0">
              <a:lnSpc>
                <a:spcPts val="2800"/>
              </a:lnSpc>
              <a:buFontTx/>
              <a:buNone/>
              <a:defRPr sz="2800" b="1"/>
            </a:lvl3pPr>
            <a:lvl4pPr marL="1371600" indent="0">
              <a:lnSpc>
                <a:spcPts val="2800"/>
              </a:lnSpc>
              <a:buFontTx/>
              <a:buNone/>
              <a:defRPr sz="2800" b="1"/>
            </a:lvl4pPr>
            <a:lvl5pPr marL="1828800" indent="0">
              <a:lnSpc>
                <a:spcPts val="2800"/>
              </a:lnSpc>
              <a:buFontTx/>
              <a:buNone/>
              <a:defRPr sz="2800" b="1"/>
            </a:lvl5pPr>
          </a:lstStyle>
          <a:p>
            <a:pPr lvl="0"/>
            <a:r>
              <a:rPr lang="en-GB" dirty="0"/>
              <a:t>Click to add text</a:t>
            </a:r>
            <a:endParaRPr lang="en-US" dirty="0"/>
          </a:p>
        </p:txBody>
      </p:sp>
    </p:spTree>
    <p:extLst>
      <p:ext uri="{BB962C8B-B14F-4D97-AF65-F5344CB8AC3E}">
        <p14:creationId xmlns:p14="http://schemas.microsoft.com/office/powerpoint/2010/main" val="417472339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Option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4AFD01-8467-1144-B603-D5916F913036}"/>
              </a:ext>
            </a:extLst>
          </p:cNvPr>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25550" t="5687" r="-32"/>
          <a:stretch/>
        </p:blipFill>
        <p:spPr>
          <a:xfrm>
            <a:off x="0" y="-1"/>
            <a:ext cx="8123955" cy="6858001"/>
          </a:xfrm>
          <a:prstGeom prst="rect">
            <a:avLst/>
          </a:prstGeom>
        </p:spPr>
      </p:pic>
      <p:pic>
        <p:nvPicPr>
          <p:cNvPr id="4" name="Picture 3">
            <a:extLst>
              <a:ext uri="{FF2B5EF4-FFF2-40B4-BE49-F238E27FC236}">
                <a16:creationId xmlns:a16="http://schemas.microsoft.com/office/drawing/2014/main" id="{8AD3CF75-0CC3-E145-8B9B-340E5F45376F}"/>
              </a:ext>
            </a:extLst>
          </p:cNvPr>
          <p:cNvPicPr>
            <a:picLocks noChangeAspect="1"/>
          </p:cNvPicPr>
          <p:nvPr userDrawn="1"/>
        </p:nvPicPr>
        <p:blipFill rotWithShape="1">
          <a:blip r:embed="rId3">
            <a:alphaModFix/>
            <a:extLst>
              <a:ext uri="{28A0092B-C50C-407E-A947-70E740481C1C}">
                <a14:useLocalDpi xmlns:a14="http://schemas.microsoft.com/office/drawing/2010/main" val="0"/>
              </a:ext>
            </a:extLst>
          </a:blip>
          <a:srcRect l="29266" t="10548" r="18718"/>
          <a:stretch/>
        </p:blipFill>
        <p:spPr>
          <a:xfrm>
            <a:off x="8122987" y="-2"/>
            <a:ext cx="4069013" cy="6858001"/>
          </a:xfrm>
          <a:prstGeom prst="rect">
            <a:avLst/>
          </a:prstGeom>
        </p:spPr>
      </p:pic>
      <p:pic>
        <p:nvPicPr>
          <p:cNvPr id="7" name="Picture 6">
            <a:extLst>
              <a:ext uri="{FF2B5EF4-FFF2-40B4-BE49-F238E27FC236}">
                <a16:creationId xmlns:a16="http://schemas.microsoft.com/office/drawing/2014/main" id="{A533A426-DA75-E54D-B907-1C28E7E0815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23993" y="230179"/>
            <a:ext cx="1403646" cy="848716"/>
          </a:xfrm>
          <a:prstGeom prst="rect">
            <a:avLst/>
          </a:prstGeom>
        </p:spPr>
      </p:pic>
      <p:pic>
        <p:nvPicPr>
          <p:cNvPr id="8" name="Picture 7">
            <a:extLst>
              <a:ext uri="{FF2B5EF4-FFF2-40B4-BE49-F238E27FC236}">
                <a16:creationId xmlns:a16="http://schemas.microsoft.com/office/drawing/2014/main" id="{7F54E458-CA17-F342-8DEA-95D53734A4A9}"/>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232754" y="230179"/>
            <a:ext cx="2821686" cy="747776"/>
          </a:xfrm>
          <a:prstGeom prst="rect">
            <a:avLst/>
          </a:prstGeom>
        </p:spPr>
      </p:pic>
      <p:sp>
        <p:nvSpPr>
          <p:cNvPr id="13" name="Text Placeholder 12">
            <a:extLst>
              <a:ext uri="{FF2B5EF4-FFF2-40B4-BE49-F238E27FC236}">
                <a16:creationId xmlns:a16="http://schemas.microsoft.com/office/drawing/2014/main" id="{727F4C09-A07E-E448-9800-A87F0A7FBAC8}"/>
              </a:ext>
            </a:extLst>
          </p:cNvPr>
          <p:cNvSpPr>
            <a:spLocks noGrp="1"/>
          </p:cNvSpPr>
          <p:nvPr>
            <p:ph type="body" sz="quarter" idx="10" hasCustomPrompt="1"/>
          </p:nvPr>
        </p:nvSpPr>
        <p:spPr>
          <a:xfrm>
            <a:off x="8534399" y="1887027"/>
            <a:ext cx="3078163" cy="1541971"/>
          </a:xfrm>
          <a:prstGeom prst="rect">
            <a:avLst/>
          </a:prstGeom>
        </p:spPr>
        <p:txBody>
          <a:bodyPr lIns="0" tIns="0" rIns="0" bIns="0"/>
          <a:lstStyle>
            <a:lvl1pPr marL="0" indent="0">
              <a:lnSpc>
                <a:spcPts val="2800"/>
              </a:lnSpc>
              <a:spcBef>
                <a:spcPts val="0"/>
              </a:spcBef>
              <a:buFontTx/>
              <a:buNone/>
              <a:defRPr sz="2800" b="1">
                <a:solidFill>
                  <a:schemeClr val="bg1"/>
                </a:solidFill>
              </a:defRPr>
            </a:lvl1pPr>
            <a:lvl2pPr marL="457200" indent="0">
              <a:lnSpc>
                <a:spcPts val="2800"/>
              </a:lnSpc>
              <a:buFontTx/>
              <a:buNone/>
              <a:defRPr sz="2800" b="1"/>
            </a:lvl2pPr>
            <a:lvl3pPr marL="914400" indent="0">
              <a:lnSpc>
                <a:spcPts val="2800"/>
              </a:lnSpc>
              <a:buFontTx/>
              <a:buNone/>
              <a:defRPr sz="2800" b="1"/>
            </a:lvl3pPr>
            <a:lvl4pPr marL="1371600" indent="0">
              <a:lnSpc>
                <a:spcPts val="2800"/>
              </a:lnSpc>
              <a:buFontTx/>
              <a:buNone/>
              <a:defRPr sz="2800" b="1"/>
            </a:lvl4pPr>
            <a:lvl5pPr marL="1828800" indent="0">
              <a:lnSpc>
                <a:spcPts val="2800"/>
              </a:lnSpc>
              <a:buFontTx/>
              <a:buNone/>
              <a:defRPr sz="2800" b="1"/>
            </a:lvl5pPr>
          </a:lstStyle>
          <a:p>
            <a:pPr lvl="0"/>
            <a:r>
              <a:rPr lang="en-GB" dirty="0"/>
              <a:t>Click to add heading</a:t>
            </a:r>
            <a:endParaRPr lang="en-US" dirty="0"/>
          </a:p>
        </p:txBody>
      </p:sp>
      <p:sp>
        <p:nvSpPr>
          <p:cNvPr id="14" name="Text Placeholder 12">
            <a:extLst>
              <a:ext uri="{FF2B5EF4-FFF2-40B4-BE49-F238E27FC236}">
                <a16:creationId xmlns:a16="http://schemas.microsoft.com/office/drawing/2014/main" id="{B9C2A5E1-8D0B-6B42-AF1F-67F999EAA480}"/>
              </a:ext>
            </a:extLst>
          </p:cNvPr>
          <p:cNvSpPr>
            <a:spLocks noGrp="1"/>
          </p:cNvSpPr>
          <p:nvPr>
            <p:ph type="body" sz="quarter" idx="11" hasCustomPrompt="1"/>
          </p:nvPr>
        </p:nvSpPr>
        <p:spPr>
          <a:xfrm>
            <a:off x="8534400" y="3428998"/>
            <a:ext cx="1901687" cy="1541971"/>
          </a:xfrm>
          <a:prstGeom prst="rect">
            <a:avLst/>
          </a:prstGeom>
        </p:spPr>
        <p:txBody>
          <a:bodyPr lIns="0" tIns="0" rIns="0" bIns="0"/>
          <a:lstStyle>
            <a:lvl1pPr marL="0" indent="0">
              <a:lnSpc>
                <a:spcPts val="1300"/>
              </a:lnSpc>
              <a:spcBef>
                <a:spcPts val="0"/>
              </a:spcBef>
              <a:buFontTx/>
              <a:buNone/>
              <a:defRPr sz="1000" b="0">
                <a:solidFill>
                  <a:schemeClr val="bg1"/>
                </a:solidFill>
              </a:defRPr>
            </a:lvl1pPr>
            <a:lvl2pPr marL="457200" indent="0">
              <a:lnSpc>
                <a:spcPts val="2800"/>
              </a:lnSpc>
              <a:buFontTx/>
              <a:buNone/>
              <a:defRPr sz="2800" b="1"/>
            </a:lvl2pPr>
            <a:lvl3pPr marL="914400" indent="0">
              <a:lnSpc>
                <a:spcPts val="2800"/>
              </a:lnSpc>
              <a:buFontTx/>
              <a:buNone/>
              <a:defRPr sz="2800" b="1"/>
            </a:lvl3pPr>
            <a:lvl4pPr marL="1371600" indent="0">
              <a:lnSpc>
                <a:spcPts val="2800"/>
              </a:lnSpc>
              <a:buFontTx/>
              <a:buNone/>
              <a:defRPr sz="2800" b="1"/>
            </a:lvl4pPr>
            <a:lvl5pPr marL="1828800" indent="0">
              <a:lnSpc>
                <a:spcPts val="2800"/>
              </a:lnSpc>
              <a:buFontTx/>
              <a:buNone/>
              <a:defRPr sz="2800" b="1"/>
            </a:lvl5pPr>
          </a:lstStyle>
          <a:p>
            <a:pPr lvl="0"/>
            <a:r>
              <a:rPr lang="en-GB" dirty="0"/>
              <a:t>Click to add text</a:t>
            </a:r>
            <a:endParaRPr lang="en-US" dirty="0"/>
          </a:p>
        </p:txBody>
      </p:sp>
    </p:spTree>
    <p:extLst>
      <p:ext uri="{BB962C8B-B14F-4D97-AF65-F5344CB8AC3E}">
        <p14:creationId xmlns:p14="http://schemas.microsoft.com/office/powerpoint/2010/main" val="60589247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41BF3D-8199-B745-99C0-1116EE42CBF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299" b="22679"/>
          <a:stretch/>
        </p:blipFill>
        <p:spPr>
          <a:xfrm>
            <a:off x="2368" y="-1"/>
            <a:ext cx="12189632" cy="6858001"/>
          </a:xfrm>
          <a:prstGeom prst="rect">
            <a:avLst/>
          </a:prstGeom>
        </p:spPr>
      </p:pic>
      <p:pic>
        <p:nvPicPr>
          <p:cNvPr id="4" name="Picture 3">
            <a:extLst>
              <a:ext uri="{FF2B5EF4-FFF2-40B4-BE49-F238E27FC236}">
                <a16:creationId xmlns:a16="http://schemas.microsoft.com/office/drawing/2014/main" id="{8787D39C-577A-3A47-876F-21BBBBD6CC4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20345" y="259156"/>
            <a:ext cx="1403646" cy="848716"/>
          </a:xfrm>
          <a:prstGeom prst="rect">
            <a:avLst/>
          </a:prstGeom>
        </p:spPr>
      </p:pic>
      <p:pic>
        <p:nvPicPr>
          <p:cNvPr id="6" name="Picture 5">
            <a:extLst>
              <a:ext uri="{FF2B5EF4-FFF2-40B4-BE49-F238E27FC236}">
                <a16:creationId xmlns:a16="http://schemas.microsoft.com/office/drawing/2014/main" id="{7A8B95F5-E6FD-6743-B37F-B0F73928822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68" y="0"/>
            <a:ext cx="3522726" cy="1367028"/>
          </a:xfrm>
          <a:prstGeom prst="rect">
            <a:avLst/>
          </a:prstGeom>
        </p:spPr>
      </p:pic>
      <p:sp>
        <p:nvSpPr>
          <p:cNvPr id="10" name="Text Placeholder 12">
            <a:extLst>
              <a:ext uri="{FF2B5EF4-FFF2-40B4-BE49-F238E27FC236}">
                <a16:creationId xmlns:a16="http://schemas.microsoft.com/office/drawing/2014/main" id="{A6CEDFE3-2E8D-B242-89DB-39426D34FF00}"/>
              </a:ext>
            </a:extLst>
          </p:cNvPr>
          <p:cNvSpPr>
            <a:spLocks noGrp="1"/>
          </p:cNvSpPr>
          <p:nvPr>
            <p:ph type="body" sz="quarter" idx="10" hasCustomPrompt="1"/>
          </p:nvPr>
        </p:nvSpPr>
        <p:spPr>
          <a:xfrm>
            <a:off x="788438" y="2087919"/>
            <a:ext cx="4876172" cy="455432"/>
          </a:xfrm>
          <a:prstGeom prst="rect">
            <a:avLst/>
          </a:prstGeom>
        </p:spPr>
        <p:txBody>
          <a:bodyPr lIns="0" tIns="0" rIns="0" bIns="0"/>
          <a:lstStyle>
            <a:lvl1pPr marL="0" indent="0">
              <a:lnSpc>
                <a:spcPts val="4000"/>
              </a:lnSpc>
              <a:spcBef>
                <a:spcPts val="0"/>
              </a:spcBef>
              <a:buFontTx/>
              <a:buNone/>
              <a:defRPr sz="3600" b="1">
                <a:solidFill>
                  <a:srgbClr val="78BE20"/>
                </a:solidFill>
              </a:defRPr>
            </a:lvl1pPr>
            <a:lvl2pPr marL="457200" indent="0">
              <a:lnSpc>
                <a:spcPts val="2800"/>
              </a:lnSpc>
              <a:buFontTx/>
              <a:buNone/>
              <a:defRPr sz="2800" b="1"/>
            </a:lvl2pPr>
            <a:lvl3pPr marL="914400" indent="0">
              <a:lnSpc>
                <a:spcPts val="2800"/>
              </a:lnSpc>
              <a:buFontTx/>
              <a:buNone/>
              <a:defRPr sz="2800" b="1"/>
            </a:lvl3pPr>
            <a:lvl4pPr marL="1371600" indent="0">
              <a:lnSpc>
                <a:spcPts val="2800"/>
              </a:lnSpc>
              <a:buFontTx/>
              <a:buNone/>
              <a:defRPr sz="2800" b="1"/>
            </a:lvl4pPr>
            <a:lvl5pPr marL="1828800" indent="0">
              <a:lnSpc>
                <a:spcPts val="2800"/>
              </a:lnSpc>
              <a:buFontTx/>
              <a:buNone/>
              <a:defRPr sz="2800" b="1"/>
            </a:lvl5pPr>
          </a:lstStyle>
          <a:p>
            <a:pPr lvl="0"/>
            <a:r>
              <a:rPr lang="en-GB" dirty="0"/>
              <a:t>Divider page</a:t>
            </a:r>
            <a:endParaRPr lang="en-US" dirty="0"/>
          </a:p>
        </p:txBody>
      </p:sp>
      <p:sp>
        <p:nvSpPr>
          <p:cNvPr id="11" name="Text Placeholder 12">
            <a:extLst>
              <a:ext uri="{FF2B5EF4-FFF2-40B4-BE49-F238E27FC236}">
                <a16:creationId xmlns:a16="http://schemas.microsoft.com/office/drawing/2014/main" id="{DD033B1A-83D2-BA4A-8802-E689964B285C}"/>
              </a:ext>
            </a:extLst>
          </p:cNvPr>
          <p:cNvSpPr>
            <a:spLocks noGrp="1"/>
          </p:cNvSpPr>
          <p:nvPr>
            <p:ph type="body" sz="quarter" idx="11" hasCustomPrompt="1"/>
          </p:nvPr>
        </p:nvSpPr>
        <p:spPr>
          <a:xfrm>
            <a:off x="788438" y="2634571"/>
            <a:ext cx="4876172" cy="455432"/>
          </a:xfrm>
          <a:prstGeom prst="rect">
            <a:avLst/>
          </a:prstGeom>
        </p:spPr>
        <p:txBody>
          <a:bodyPr lIns="0" tIns="0" rIns="0" bIns="0"/>
          <a:lstStyle>
            <a:lvl1pPr marL="0" indent="0">
              <a:lnSpc>
                <a:spcPts val="4000"/>
              </a:lnSpc>
              <a:spcBef>
                <a:spcPts val="0"/>
              </a:spcBef>
              <a:buFontTx/>
              <a:buNone/>
              <a:defRPr sz="3600" b="0">
                <a:solidFill>
                  <a:schemeClr val="bg1"/>
                </a:solidFill>
              </a:defRPr>
            </a:lvl1pPr>
            <a:lvl2pPr marL="457200" indent="0">
              <a:lnSpc>
                <a:spcPts val="2800"/>
              </a:lnSpc>
              <a:buFontTx/>
              <a:buNone/>
              <a:defRPr sz="2800" b="1"/>
            </a:lvl2pPr>
            <a:lvl3pPr marL="914400" indent="0">
              <a:lnSpc>
                <a:spcPts val="2800"/>
              </a:lnSpc>
              <a:buFontTx/>
              <a:buNone/>
              <a:defRPr sz="2800" b="1"/>
            </a:lvl3pPr>
            <a:lvl4pPr marL="1371600" indent="0">
              <a:lnSpc>
                <a:spcPts val="2800"/>
              </a:lnSpc>
              <a:buFontTx/>
              <a:buNone/>
              <a:defRPr sz="2800" b="1"/>
            </a:lvl4pPr>
            <a:lvl5pPr marL="1828800" indent="0">
              <a:lnSpc>
                <a:spcPts val="2800"/>
              </a:lnSpc>
              <a:buFontTx/>
              <a:buNone/>
              <a:defRPr sz="2800" b="1"/>
            </a:lvl5pPr>
          </a:lstStyle>
          <a:p>
            <a:pPr lvl="0"/>
            <a:r>
              <a:rPr lang="en-GB" dirty="0"/>
              <a:t>Subhead</a:t>
            </a:r>
            <a:endParaRPr lang="en-US" dirty="0"/>
          </a:p>
        </p:txBody>
      </p:sp>
    </p:spTree>
    <p:extLst>
      <p:ext uri="{BB962C8B-B14F-4D97-AF65-F5344CB8AC3E}">
        <p14:creationId xmlns:p14="http://schemas.microsoft.com/office/powerpoint/2010/main" val="71344064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page with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7B338D-AA79-E843-9730-8E413D97503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3310"/>
          <a:stretch/>
        </p:blipFill>
        <p:spPr>
          <a:xfrm>
            <a:off x="773442" y="1553832"/>
            <a:ext cx="4128165" cy="5304168"/>
          </a:xfrm>
          <a:prstGeom prst="rect">
            <a:avLst/>
          </a:prstGeom>
        </p:spPr>
      </p:pic>
      <p:pic>
        <p:nvPicPr>
          <p:cNvPr id="5" name="Picture 4">
            <a:extLst>
              <a:ext uri="{FF2B5EF4-FFF2-40B4-BE49-F238E27FC236}">
                <a16:creationId xmlns:a16="http://schemas.microsoft.com/office/drawing/2014/main" id="{1DBA232D-E023-EE40-9017-C386D0DD7E0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86879" y="136525"/>
            <a:ext cx="1066225" cy="644694"/>
          </a:xfrm>
          <a:prstGeom prst="rect">
            <a:avLst/>
          </a:prstGeom>
        </p:spPr>
      </p:pic>
      <p:pic>
        <p:nvPicPr>
          <p:cNvPr id="8" name="Picture 7">
            <a:extLst>
              <a:ext uri="{FF2B5EF4-FFF2-40B4-BE49-F238E27FC236}">
                <a16:creationId xmlns:a16="http://schemas.microsoft.com/office/drawing/2014/main" id="{C372E4F0-1820-3843-B9B9-52B41B808DB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8943" y="-132799"/>
            <a:ext cx="2767368" cy="1073904"/>
          </a:xfrm>
          <a:prstGeom prst="rect">
            <a:avLst/>
          </a:prstGeom>
        </p:spPr>
      </p:pic>
      <p:sp>
        <p:nvSpPr>
          <p:cNvPr id="11" name="Text Placeholder 12">
            <a:extLst>
              <a:ext uri="{FF2B5EF4-FFF2-40B4-BE49-F238E27FC236}">
                <a16:creationId xmlns:a16="http://schemas.microsoft.com/office/drawing/2014/main" id="{2147630C-4513-BD4B-99EC-FDFC95DBDDB4}"/>
              </a:ext>
            </a:extLst>
          </p:cNvPr>
          <p:cNvSpPr>
            <a:spLocks noGrp="1"/>
          </p:cNvSpPr>
          <p:nvPr>
            <p:ph type="body" sz="quarter" idx="10" hasCustomPrompt="1"/>
          </p:nvPr>
        </p:nvSpPr>
        <p:spPr>
          <a:xfrm>
            <a:off x="1200061" y="2459531"/>
            <a:ext cx="3274929" cy="455432"/>
          </a:xfrm>
          <a:prstGeom prst="rect">
            <a:avLst/>
          </a:prstGeom>
        </p:spPr>
        <p:txBody>
          <a:bodyPr lIns="0" tIns="0" rIns="0" bIns="0"/>
          <a:lstStyle>
            <a:lvl1pPr marL="0" indent="0" algn="ctr">
              <a:lnSpc>
                <a:spcPts val="4000"/>
              </a:lnSpc>
              <a:spcBef>
                <a:spcPts val="0"/>
              </a:spcBef>
              <a:buFontTx/>
              <a:buNone/>
              <a:defRPr sz="3600" b="1">
                <a:solidFill>
                  <a:srgbClr val="00A9CE"/>
                </a:solidFill>
              </a:defRPr>
            </a:lvl1pPr>
            <a:lvl2pPr marL="457200" indent="0">
              <a:lnSpc>
                <a:spcPts val="2800"/>
              </a:lnSpc>
              <a:buFontTx/>
              <a:buNone/>
              <a:defRPr sz="2800" b="1"/>
            </a:lvl2pPr>
            <a:lvl3pPr marL="914400" indent="0">
              <a:lnSpc>
                <a:spcPts val="2800"/>
              </a:lnSpc>
              <a:buFontTx/>
              <a:buNone/>
              <a:defRPr sz="2800" b="1"/>
            </a:lvl3pPr>
            <a:lvl4pPr marL="1371600" indent="0">
              <a:lnSpc>
                <a:spcPts val="2800"/>
              </a:lnSpc>
              <a:buFontTx/>
              <a:buNone/>
              <a:defRPr sz="2800" b="1"/>
            </a:lvl4pPr>
            <a:lvl5pPr marL="1828800" indent="0">
              <a:lnSpc>
                <a:spcPts val="2800"/>
              </a:lnSpc>
              <a:buFontTx/>
              <a:buNone/>
              <a:defRPr sz="2800" b="1"/>
            </a:lvl5pPr>
          </a:lstStyle>
          <a:p>
            <a:pPr lvl="0"/>
            <a:r>
              <a:rPr lang="en-GB" dirty="0"/>
              <a:t>Heading</a:t>
            </a:r>
            <a:endParaRPr lang="en-US" dirty="0"/>
          </a:p>
        </p:txBody>
      </p:sp>
      <p:sp>
        <p:nvSpPr>
          <p:cNvPr id="12" name="Text Placeholder 12">
            <a:extLst>
              <a:ext uri="{FF2B5EF4-FFF2-40B4-BE49-F238E27FC236}">
                <a16:creationId xmlns:a16="http://schemas.microsoft.com/office/drawing/2014/main" id="{8C5FF561-C37F-5648-BC37-F532A042A086}"/>
              </a:ext>
            </a:extLst>
          </p:cNvPr>
          <p:cNvSpPr>
            <a:spLocks noGrp="1"/>
          </p:cNvSpPr>
          <p:nvPr>
            <p:ph type="body" sz="quarter" idx="11" hasCustomPrompt="1"/>
          </p:nvPr>
        </p:nvSpPr>
        <p:spPr>
          <a:xfrm>
            <a:off x="1200061" y="3382205"/>
            <a:ext cx="3274929" cy="2983870"/>
          </a:xfrm>
          <a:prstGeom prst="rect">
            <a:avLst/>
          </a:prstGeom>
        </p:spPr>
        <p:txBody>
          <a:bodyPr lIns="0" tIns="0" rIns="0" bIns="0"/>
          <a:lstStyle>
            <a:lvl1pPr marL="0" indent="0" algn="ctr">
              <a:lnSpc>
                <a:spcPts val="2400"/>
              </a:lnSpc>
              <a:buFontTx/>
              <a:buNone/>
              <a:defRPr sz="2000" b="0">
                <a:solidFill>
                  <a:schemeClr val="bg1"/>
                </a:solidFill>
              </a:defRPr>
            </a:lvl1pPr>
            <a:lvl2pPr marL="457200" indent="0">
              <a:lnSpc>
                <a:spcPts val="2800"/>
              </a:lnSpc>
              <a:buFontTx/>
              <a:buNone/>
              <a:defRPr sz="2800" b="1"/>
            </a:lvl2pPr>
            <a:lvl3pPr marL="914400" indent="0">
              <a:lnSpc>
                <a:spcPts val="2800"/>
              </a:lnSpc>
              <a:buFontTx/>
              <a:buNone/>
              <a:defRPr sz="2800" b="1"/>
            </a:lvl3pPr>
            <a:lvl4pPr marL="1371600" indent="0">
              <a:lnSpc>
                <a:spcPts val="2800"/>
              </a:lnSpc>
              <a:buFontTx/>
              <a:buNone/>
              <a:defRPr sz="2800" b="1"/>
            </a:lvl4pPr>
            <a:lvl5pPr marL="1828800" indent="0">
              <a:lnSpc>
                <a:spcPts val="2800"/>
              </a:lnSpc>
              <a:buFontTx/>
              <a:buNone/>
              <a:defRPr sz="2800" b="1"/>
            </a:lvl5pPr>
          </a:lstStyle>
          <a:p>
            <a:pPr lvl="0"/>
            <a:r>
              <a:rPr lang="en-GB" dirty="0"/>
              <a:t>Click to add text</a:t>
            </a:r>
            <a:endParaRPr lang="en-US" dirty="0"/>
          </a:p>
        </p:txBody>
      </p:sp>
      <p:sp>
        <p:nvSpPr>
          <p:cNvPr id="14" name="Text Placeholder 12">
            <a:extLst>
              <a:ext uri="{FF2B5EF4-FFF2-40B4-BE49-F238E27FC236}">
                <a16:creationId xmlns:a16="http://schemas.microsoft.com/office/drawing/2014/main" id="{3BB14720-E781-AF40-B55E-E46852E1D300}"/>
              </a:ext>
            </a:extLst>
          </p:cNvPr>
          <p:cNvSpPr>
            <a:spLocks noGrp="1"/>
          </p:cNvSpPr>
          <p:nvPr>
            <p:ph type="body" sz="quarter" idx="12" hasCustomPrompt="1"/>
          </p:nvPr>
        </p:nvSpPr>
        <p:spPr>
          <a:xfrm>
            <a:off x="6070235" y="2459531"/>
            <a:ext cx="3274929" cy="455432"/>
          </a:xfrm>
          <a:prstGeom prst="rect">
            <a:avLst/>
          </a:prstGeom>
        </p:spPr>
        <p:txBody>
          <a:bodyPr lIns="0" tIns="0" rIns="0" bIns="0"/>
          <a:lstStyle>
            <a:lvl1pPr marL="0" indent="0" algn="l">
              <a:lnSpc>
                <a:spcPts val="4000"/>
              </a:lnSpc>
              <a:spcBef>
                <a:spcPts val="0"/>
              </a:spcBef>
              <a:buFontTx/>
              <a:buNone/>
              <a:defRPr sz="3600" b="1">
                <a:solidFill>
                  <a:srgbClr val="78BE20"/>
                </a:solidFill>
              </a:defRPr>
            </a:lvl1pPr>
            <a:lvl2pPr marL="457200" indent="0">
              <a:lnSpc>
                <a:spcPts val="2800"/>
              </a:lnSpc>
              <a:buFontTx/>
              <a:buNone/>
              <a:defRPr sz="2800" b="1"/>
            </a:lvl2pPr>
            <a:lvl3pPr marL="914400" indent="0">
              <a:lnSpc>
                <a:spcPts val="2800"/>
              </a:lnSpc>
              <a:buFontTx/>
              <a:buNone/>
              <a:defRPr sz="2800" b="1"/>
            </a:lvl3pPr>
            <a:lvl4pPr marL="1371600" indent="0">
              <a:lnSpc>
                <a:spcPts val="2800"/>
              </a:lnSpc>
              <a:buFontTx/>
              <a:buNone/>
              <a:defRPr sz="2800" b="1"/>
            </a:lvl4pPr>
            <a:lvl5pPr marL="1828800" indent="0">
              <a:lnSpc>
                <a:spcPts val="2800"/>
              </a:lnSpc>
              <a:buFontTx/>
              <a:buNone/>
              <a:defRPr sz="2800" b="1"/>
            </a:lvl5pPr>
          </a:lstStyle>
          <a:p>
            <a:pPr lvl="0"/>
            <a:r>
              <a:rPr lang="en-GB" dirty="0"/>
              <a:t>Heading</a:t>
            </a:r>
            <a:endParaRPr lang="en-US" dirty="0"/>
          </a:p>
        </p:txBody>
      </p:sp>
      <p:sp>
        <p:nvSpPr>
          <p:cNvPr id="16" name="Text Placeholder 12">
            <a:extLst>
              <a:ext uri="{FF2B5EF4-FFF2-40B4-BE49-F238E27FC236}">
                <a16:creationId xmlns:a16="http://schemas.microsoft.com/office/drawing/2014/main" id="{15FED02B-AF6A-3447-8182-DF1A16626CCD}"/>
              </a:ext>
            </a:extLst>
          </p:cNvPr>
          <p:cNvSpPr>
            <a:spLocks noGrp="1"/>
          </p:cNvSpPr>
          <p:nvPr>
            <p:ph type="body" sz="quarter" idx="13" hasCustomPrompt="1"/>
          </p:nvPr>
        </p:nvSpPr>
        <p:spPr>
          <a:xfrm>
            <a:off x="6070235" y="3207759"/>
            <a:ext cx="4783295" cy="2716536"/>
          </a:xfrm>
          <a:prstGeom prst="rect">
            <a:avLst/>
          </a:prstGeom>
        </p:spPr>
        <p:txBody>
          <a:bodyPr lIns="0" tIns="0" rIns="0" bIns="0"/>
          <a:lstStyle>
            <a:lvl1pPr marL="0" indent="0" algn="l">
              <a:lnSpc>
                <a:spcPts val="2100"/>
              </a:lnSpc>
              <a:spcBef>
                <a:spcPts val="0"/>
              </a:spcBef>
              <a:buFontTx/>
              <a:buNone/>
              <a:defRPr sz="1600" b="0">
                <a:solidFill>
                  <a:srgbClr val="003087"/>
                </a:solidFill>
              </a:defRPr>
            </a:lvl1pPr>
            <a:lvl2pPr marL="457200" indent="0">
              <a:lnSpc>
                <a:spcPts val="2800"/>
              </a:lnSpc>
              <a:buFontTx/>
              <a:buNone/>
              <a:defRPr sz="2800" b="1"/>
            </a:lvl2pPr>
            <a:lvl3pPr marL="914400" indent="0">
              <a:lnSpc>
                <a:spcPts val="2800"/>
              </a:lnSpc>
              <a:buFontTx/>
              <a:buNone/>
              <a:defRPr sz="2800" b="1"/>
            </a:lvl3pPr>
            <a:lvl4pPr marL="1371600" indent="0">
              <a:lnSpc>
                <a:spcPts val="2800"/>
              </a:lnSpc>
              <a:buFontTx/>
              <a:buNone/>
              <a:defRPr sz="2800" b="1"/>
            </a:lvl4pPr>
            <a:lvl5pPr marL="1828800" indent="0">
              <a:lnSpc>
                <a:spcPts val="2800"/>
              </a:lnSpc>
              <a:buFontTx/>
              <a:buNone/>
              <a:defRPr sz="2800" b="1"/>
            </a:lvl5pPr>
          </a:lstStyle>
          <a:p>
            <a:pPr lvl="0"/>
            <a:r>
              <a:rPr lang="en-GB" dirty="0"/>
              <a:t>Click to add text</a:t>
            </a:r>
            <a:endParaRPr lang="en-US" dirty="0"/>
          </a:p>
        </p:txBody>
      </p:sp>
      <p:sp>
        <p:nvSpPr>
          <p:cNvPr id="2" name="Rectangle 1">
            <a:extLst>
              <a:ext uri="{FF2B5EF4-FFF2-40B4-BE49-F238E27FC236}">
                <a16:creationId xmlns:a16="http://schemas.microsoft.com/office/drawing/2014/main" id="{E43F9F9F-D568-D543-58E7-2879959F17D4}"/>
              </a:ext>
            </a:extLst>
          </p:cNvPr>
          <p:cNvSpPr/>
          <p:nvPr userDrawn="1"/>
        </p:nvSpPr>
        <p:spPr>
          <a:xfrm>
            <a:off x="0" y="6714000"/>
            <a:ext cx="12192000" cy="144000"/>
          </a:xfrm>
          <a:prstGeom prst="rect">
            <a:avLst/>
          </a:prstGeom>
          <a:solidFill>
            <a:srgbClr val="92D05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000000"/>
              </a:solidFill>
              <a:effectLst/>
              <a:uFillTx/>
              <a:latin typeface="+mj-lt"/>
              <a:ea typeface="+mj-ea"/>
              <a:cs typeface="+mj-cs"/>
              <a:sym typeface="Calibri"/>
            </a:endParaRPr>
          </a:p>
        </p:txBody>
      </p:sp>
      <p:sp>
        <p:nvSpPr>
          <p:cNvPr id="3" name="Slide Number Placeholder 3">
            <a:extLst>
              <a:ext uri="{FF2B5EF4-FFF2-40B4-BE49-F238E27FC236}">
                <a16:creationId xmlns:a16="http://schemas.microsoft.com/office/drawing/2014/main" id="{BD8366EE-DB8C-BE69-70EF-FB78D65EF66B}"/>
              </a:ext>
            </a:extLst>
          </p:cNvPr>
          <p:cNvSpPr>
            <a:spLocks noGrp="1"/>
          </p:cNvSpPr>
          <p:nvPr>
            <p:ph type="sldNum" sz="quarter" idx="14"/>
          </p:nvPr>
        </p:nvSpPr>
        <p:spPr>
          <a:xfrm>
            <a:off x="9201150" y="6356350"/>
            <a:ext cx="2743200" cy="365125"/>
          </a:xfrm>
        </p:spPr>
        <p:txBody>
          <a:bodyPr/>
          <a:lstStyle/>
          <a:p>
            <a:fld id="{700A5FD4-3A1C-4A23-B90B-F39264D4FDBC}" type="slidenum">
              <a:rPr lang="en-GB" smtClean="0"/>
              <a:pPr/>
              <a:t>‹#›</a:t>
            </a:fld>
            <a:endParaRPr lang="en-GB" dirty="0"/>
          </a:p>
        </p:txBody>
      </p:sp>
    </p:spTree>
    <p:extLst>
      <p:ext uri="{BB962C8B-B14F-4D97-AF65-F5344CB8AC3E}">
        <p14:creationId xmlns:p14="http://schemas.microsoft.com/office/powerpoint/2010/main" val="213088888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age with bullets">
    <p:spTree>
      <p:nvGrpSpPr>
        <p:cNvPr id="1" name=""/>
        <p:cNvGrpSpPr/>
        <p:nvPr/>
      </p:nvGrpSpPr>
      <p:grpSpPr>
        <a:xfrm>
          <a:off x="0" y="0"/>
          <a:ext cx="0" cy="0"/>
          <a:chOff x="0" y="0"/>
          <a:chExt cx="0" cy="0"/>
        </a:xfrm>
      </p:grpSpPr>
      <p:sp>
        <p:nvSpPr>
          <p:cNvPr id="11" name="Text Placeholder 12">
            <a:extLst>
              <a:ext uri="{FF2B5EF4-FFF2-40B4-BE49-F238E27FC236}">
                <a16:creationId xmlns:a16="http://schemas.microsoft.com/office/drawing/2014/main" id="{B1C9EC4F-0435-D640-B211-E282BE0AAFFE}"/>
              </a:ext>
            </a:extLst>
          </p:cNvPr>
          <p:cNvSpPr>
            <a:spLocks noGrp="1"/>
          </p:cNvSpPr>
          <p:nvPr>
            <p:ph type="body" sz="quarter" idx="10" hasCustomPrompt="1"/>
          </p:nvPr>
        </p:nvSpPr>
        <p:spPr>
          <a:xfrm>
            <a:off x="785037" y="1969989"/>
            <a:ext cx="3274929" cy="455432"/>
          </a:xfrm>
          <a:prstGeom prst="rect">
            <a:avLst/>
          </a:prstGeom>
        </p:spPr>
        <p:txBody>
          <a:bodyPr lIns="0" tIns="0" rIns="0" bIns="0"/>
          <a:lstStyle>
            <a:lvl1pPr marL="0" indent="0" algn="l">
              <a:lnSpc>
                <a:spcPts val="4000"/>
              </a:lnSpc>
              <a:spcBef>
                <a:spcPts val="0"/>
              </a:spcBef>
              <a:buFontTx/>
              <a:buNone/>
              <a:defRPr sz="3600" b="1">
                <a:solidFill>
                  <a:srgbClr val="78BE20"/>
                </a:solidFill>
              </a:defRPr>
            </a:lvl1pPr>
            <a:lvl2pPr marL="457200" indent="0">
              <a:lnSpc>
                <a:spcPts val="2800"/>
              </a:lnSpc>
              <a:buFontTx/>
              <a:buNone/>
              <a:defRPr sz="2800" b="1"/>
            </a:lvl2pPr>
            <a:lvl3pPr marL="914400" indent="0">
              <a:lnSpc>
                <a:spcPts val="2800"/>
              </a:lnSpc>
              <a:buFontTx/>
              <a:buNone/>
              <a:defRPr sz="2800" b="1"/>
            </a:lvl3pPr>
            <a:lvl4pPr marL="1371600" indent="0">
              <a:lnSpc>
                <a:spcPts val="2800"/>
              </a:lnSpc>
              <a:buFontTx/>
              <a:buNone/>
              <a:defRPr sz="2800" b="1"/>
            </a:lvl4pPr>
            <a:lvl5pPr marL="1828800" indent="0">
              <a:lnSpc>
                <a:spcPts val="2800"/>
              </a:lnSpc>
              <a:buFontTx/>
              <a:buNone/>
              <a:defRPr sz="2800" b="1"/>
            </a:lvl5pPr>
          </a:lstStyle>
          <a:p>
            <a:pPr lvl="0"/>
            <a:r>
              <a:rPr lang="en-GB" dirty="0"/>
              <a:t>Heading</a:t>
            </a:r>
            <a:endParaRPr lang="en-US" dirty="0"/>
          </a:p>
        </p:txBody>
      </p:sp>
      <p:sp>
        <p:nvSpPr>
          <p:cNvPr id="12" name="Text Placeholder 12">
            <a:extLst>
              <a:ext uri="{FF2B5EF4-FFF2-40B4-BE49-F238E27FC236}">
                <a16:creationId xmlns:a16="http://schemas.microsoft.com/office/drawing/2014/main" id="{561CE2A8-B709-7A48-80A0-133042CA96E8}"/>
              </a:ext>
            </a:extLst>
          </p:cNvPr>
          <p:cNvSpPr>
            <a:spLocks noGrp="1"/>
          </p:cNvSpPr>
          <p:nvPr>
            <p:ph type="body" sz="quarter" idx="11" hasCustomPrompt="1"/>
          </p:nvPr>
        </p:nvSpPr>
        <p:spPr>
          <a:xfrm>
            <a:off x="785037" y="2708153"/>
            <a:ext cx="4859112" cy="2718693"/>
          </a:xfrm>
          <a:prstGeom prst="rect">
            <a:avLst/>
          </a:prstGeom>
        </p:spPr>
        <p:txBody>
          <a:bodyPr lIns="0" tIns="0" rIns="0" bIns="0"/>
          <a:lstStyle>
            <a:lvl1pPr marL="0" indent="0" algn="l">
              <a:lnSpc>
                <a:spcPts val="2400"/>
              </a:lnSpc>
              <a:buFontTx/>
              <a:buNone/>
              <a:defRPr sz="2000" b="0">
                <a:solidFill>
                  <a:srgbClr val="768692"/>
                </a:solidFill>
              </a:defRPr>
            </a:lvl1pPr>
            <a:lvl2pPr marL="457200" indent="0">
              <a:lnSpc>
                <a:spcPts val="2800"/>
              </a:lnSpc>
              <a:buFontTx/>
              <a:buNone/>
              <a:defRPr sz="2800" b="1"/>
            </a:lvl2pPr>
            <a:lvl3pPr marL="914400" indent="0">
              <a:lnSpc>
                <a:spcPts val="2800"/>
              </a:lnSpc>
              <a:buFontTx/>
              <a:buNone/>
              <a:defRPr sz="2800" b="1"/>
            </a:lvl3pPr>
            <a:lvl4pPr marL="1371600" indent="0">
              <a:lnSpc>
                <a:spcPts val="2800"/>
              </a:lnSpc>
              <a:buFontTx/>
              <a:buNone/>
              <a:defRPr sz="2800" b="1"/>
            </a:lvl4pPr>
            <a:lvl5pPr marL="1828800" indent="0">
              <a:lnSpc>
                <a:spcPts val="2800"/>
              </a:lnSpc>
              <a:buFontTx/>
              <a:buNone/>
              <a:defRPr sz="2800" b="1"/>
            </a:lvl5pPr>
          </a:lstStyle>
          <a:p>
            <a:pPr lvl="0"/>
            <a:r>
              <a:rPr lang="en-GB" dirty="0"/>
              <a:t>Click to add text</a:t>
            </a:r>
            <a:endParaRPr lang="en-US" dirty="0"/>
          </a:p>
        </p:txBody>
      </p:sp>
      <p:sp>
        <p:nvSpPr>
          <p:cNvPr id="14" name="Text Placeholder 12">
            <a:extLst>
              <a:ext uri="{FF2B5EF4-FFF2-40B4-BE49-F238E27FC236}">
                <a16:creationId xmlns:a16="http://schemas.microsoft.com/office/drawing/2014/main" id="{41405527-D648-7940-A1A3-B67B0450AEC1}"/>
              </a:ext>
            </a:extLst>
          </p:cNvPr>
          <p:cNvSpPr>
            <a:spLocks noGrp="1"/>
          </p:cNvSpPr>
          <p:nvPr>
            <p:ph type="body" sz="quarter" idx="12" hasCustomPrompt="1"/>
          </p:nvPr>
        </p:nvSpPr>
        <p:spPr>
          <a:xfrm>
            <a:off x="6547851" y="2708153"/>
            <a:ext cx="4265923" cy="2718693"/>
          </a:xfrm>
          <a:prstGeom prst="rect">
            <a:avLst/>
          </a:prstGeom>
        </p:spPr>
        <p:txBody>
          <a:bodyPr lIns="0" tIns="0" rIns="0" bIns="0"/>
          <a:lstStyle>
            <a:lvl1pPr marL="180000" indent="-180000" algn="l">
              <a:lnSpc>
                <a:spcPts val="1600"/>
              </a:lnSpc>
              <a:spcBef>
                <a:spcPts val="0"/>
              </a:spcBef>
              <a:spcAft>
                <a:spcPts val="600"/>
              </a:spcAft>
              <a:buClr>
                <a:srgbClr val="78BE20"/>
              </a:buClr>
              <a:buFont typeface="Arial" panose="020B0604020202020204" pitchFamily="34" charset="0"/>
              <a:buChar char="•"/>
              <a:defRPr sz="1400" b="0">
                <a:solidFill>
                  <a:srgbClr val="003087"/>
                </a:solidFill>
              </a:defRPr>
            </a:lvl1pPr>
            <a:lvl2pPr marL="457200" indent="0">
              <a:lnSpc>
                <a:spcPts val="2800"/>
              </a:lnSpc>
              <a:buFontTx/>
              <a:buNone/>
              <a:defRPr sz="2800" b="1"/>
            </a:lvl2pPr>
            <a:lvl3pPr marL="914400" indent="0">
              <a:lnSpc>
                <a:spcPts val="2800"/>
              </a:lnSpc>
              <a:buFontTx/>
              <a:buNone/>
              <a:defRPr sz="2800" b="1"/>
            </a:lvl3pPr>
            <a:lvl4pPr marL="1371600" indent="0">
              <a:lnSpc>
                <a:spcPts val="2800"/>
              </a:lnSpc>
              <a:buFontTx/>
              <a:buNone/>
              <a:defRPr sz="2800" b="1"/>
            </a:lvl4pPr>
            <a:lvl5pPr marL="1828800" indent="0">
              <a:lnSpc>
                <a:spcPts val="2800"/>
              </a:lnSpc>
              <a:buFontTx/>
              <a:buNone/>
              <a:defRPr sz="2800" b="1"/>
            </a:lvl5pPr>
          </a:lstStyle>
          <a:p>
            <a:pPr lvl="0"/>
            <a:r>
              <a:rPr lang="en-GB" dirty="0"/>
              <a:t>Click to add text</a:t>
            </a:r>
            <a:endParaRPr lang="en-US" dirty="0"/>
          </a:p>
        </p:txBody>
      </p:sp>
      <p:sp>
        <p:nvSpPr>
          <p:cNvPr id="4" name="Slide Number Placeholder 3">
            <a:extLst>
              <a:ext uri="{FF2B5EF4-FFF2-40B4-BE49-F238E27FC236}">
                <a16:creationId xmlns:a16="http://schemas.microsoft.com/office/drawing/2014/main" id="{DB3B749A-5178-4B0D-91A6-FAD7CE7F6F0A}"/>
              </a:ext>
            </a:extLst>
          </p:cNvPr>
          <p:cNvSpPr>
            <a:spLocks noGrp="1"/>
          </p:cNvSpPr>
          <p:nvPr>
            <p:ph type="sldNum" sz="quarter" idx="14"/>
          </p:nvPr>
        </p:nvSpPr>
        <p:spPr/>
        <p:txBody>
          <a:bodyPr/>
          <a:lstStyle/>
          <a:p>
            <a:fld id="{700A5FD4-3A1C-4A23-B90B-F39264D4FDBC}" type="slidenum">
              <a:rPr lang="en-GB" smtClean="0"/>
              <a:pPr/>
              <a:t>‹#›</a:t>
            </a:fld>
            <a:endParaRPr lang="en-GB" dirty="0"/>
          </a:p>
        </p:txBody>
      </p:sp>
      <p:sp>
        <p:nvSpPr>
          <p:cNvPr id="2" name="Rectangle 1">
            <a:extLst>
              <a:ext uri="{FF2B5EF4-FFF2-40B4-BE49-F238E27FC236}">
                <a16:creationId xmlns:a16="http://schemas.microsoft.com/office/drawing/2014/main" id="{8CF67D4A-17F7-BBDF-174A-B9FA435341DC}"/>
              </a:ext>
            </a:extLst>
          </p:cNvPr>
          <p:cNvSpPr/>
          <p:nvPr userDrawn="1"/>
        </p:nvSpPr>
        <p:spPr>
          <a:xfrm>
            <a:off x="0" y="6714000"/>
            <a:ext cx="12192000" cy="144000"/>
          </a:xfrm>
          <a:prstGeom prst="rect">
            <a:avLst/>
          </a:prstGeom>
          <a:solidFill>
            <a:srgbClr val="92D05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000000"/>
              </a:solidFill>
              <a:effectLst/>
              <a:uFillTx/>
              <a:latin typeface="+mj-lt"/>
              <a:ea typeface="+mj-ea"/>
              <a:cs typeface="+mj-cs"/>
              <a:sym typeface="Calibri"/>
            </a:endParaRPr>
          </a:p>
        </p:txBody>
      </p:sp>
      <p:pic>
        <p:nvPicPr>
          <p:cNvPr id="5" name="Picture 4">
            <a:extLst>
              <a:ext uri="{FF2B5EF4-FFF2-40B4-BE49-F238E27FC236}">
                <a16:creationId xmlns:a16="http://schemas.microsoft.com/office/drawing/2014/main" id="{5BD795AA-6585-F414-3BEC-3B949D5F0B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6879" y="136525"/>
            <a:ext cx="1066225" cy="644694"/>
          </a:xfrm>
          <a:prstGeom prst="rect">
            <a:avLst/>
          </a:prstGeom>
        </p:spPr>
      </p:pic>
      <p:pic>
        <p:nvPicPr>
          <p:cNvPr id="6" name="Picture 5">
            <a:extLst>
              <a:ext uri="{FF2B5EF4-FFF2-40B4-BE49-F238E27FC236}">
                <a16:creationId xmlns:a16="http://schemas.microsoft.com/office/drawing/2014/main" id="{E695F88D-9849-D355-CF03-7ECF7052470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943" y="-132799"/>
            <a:ext cx="2767368" cy="1073904"/>
          </a:xfrm>
          <a:prstGeom prst="rect">
            <a:avLst/>
          </a:prstGeom>
        </p:spPr>
      </p:pic>
    </p:spTree>
    <p:extLst>
      <p:ext uri="{BB962C8B-B14F-4D97-AF65-F5344CB8AC3E}">
        <p14:creationId xmlns:p14="http://schemas.microsoft.com/office/powerpoint/2010/main" val="251918806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in text page">
    <p:spTree>
      <p:nvGrpSpPr>
        <p:cNvPr id="1" name=""/>
        <p:cNvGrpSpPr/>
        <p:nvPr/>
      </p:nvGrpSpPr>
      <p:grpSpPr>
        <a:xfrm>
          <a:off x="0" y="0"/>
          <a:ext cx="0" cy="0"/>
          <a:chOff x="0" y="0"/>
          <a:chExt cx="0" cy="0"/>
        </a:xfrm>
      </p:grpSpPr>
      <p:sp>
        <p:nvSpPr>
          <p:cNvPr id="12" name="Text Placeholder 12">
            <a:extLst>
              <a:ext uri="{FF2B5EF4-FFF2-40B4-BE49-F238E27FC236}">
                <a16:creationId xmlns:a16="http://schemas.microsoft.com/office/drawing/2014/main" id="{75346009-C30B-3B4A-8028-7898B48EFCD9}"/>
              </a:ext>
            </a:extLst>
          </p:cNvPr>
          <p:cNvSpPr>
            <a:spLocks noGrp="1"/>
          </p:cNvSpPr>
          <p:nvPr>
            <p:ph type="body" sz="quarter" idx="10" hasCustomPrompt="1"/>
          </p:nvPr>
        </p:nvSpPr>
        <p:spPr>
          <a:xfrm>
            <a:off x="785037" y="1969989"/>
            <a:ext cx="3274929" cy="455432"/>
          </a:xfrm>
          <a:prstGeom prst="rect">
            <a:avLst/>
          </a:prstGeom>
        </p:spPr>
        <p:txBody>
          <a:bodyPr lIns="0" tIns="0" rIns="0" bIns="0"/>
          <a:lstStyle>
            <a:lvl1pPr marL="0" indent="0" algn="l">
              <a:lnSpc>
                <a:spcPts val="4000"/>
              </a:lnSpc>
              <a:spcBef>
                <a:spcPts val="0"/>
              </a:spcBef>
              <a:buFontTx/>
              <a:buNone/>
              <a:defRPr sz="3600" b="1">
                <a:solidFill>
                  <a:srgbClr val="78BE20"/>
                </a:solidFill>
              </a:defRPr>
            </a:lvl1pPr>
            <a:lvl2pPr marL="457200" indent="0">
              <a:lnSpc>
                <a:spcPts val="2800"/>
              </a:lnSpc>
              <a:buFontTx/>
              <a:buNone/>
              <a:defRPr sz="2800" b="1"/>
            </a:lvl2pPr>
            <a:lvl3pPr marL="914400" indent="0">
              <a:lnSpc>
                <a:spcPts val="2800"/>
              </a:lnSpc>
              <a:buFontTx/>
              <a:buNone/>
              <a:defRPr sz="2800" b="1"/>
            </a:lvl3pPr>
            <a:lvl4pPr marL="1371600" indent="0">
              <a:lnSpc>
                <a:spcPts val="2800"/>
              </a:lnSpc>
              <a:buFontTx/>
              <a:buNone/>
              <a:defRPr sz="2800" b="1"/>
            </a:lvl4pPr>
            <a:lvl5pPr marL="1828800" indent="0">
              <a:lnSpc>
                <a:spcPts val="2800"/>
              </a:lnSpc>
              <a:buFontTx/>
              <a:buNone/>
              <a:defRPr sz="2800" b="1"/>
            </a:lvl5pPr>
          </a:lstStyle>
          <a:p>
            <a:pPr lvl="0"/>
            <a:r>
              <a:rPr lang="en-GB" dirty="0"/>
              <a:t>Heading</a:t>
            </a:r>
            <a:endParaRPr lang="en-US" dirty="0"/>
          </a:p>
        </p:txBody>
      </p:sp>
      <p:sp>
        <p:nvSpPr>
          <p:cNvPr id="13" name="Text Placeholder 12">
            <a:extLst>
              <a:ext uri="{FF2B5EF4-FFF2-40B4-BE49-F238E27FC236}">
                <a16:creationId xmlns:a16="http://schemas.microsoft.com/office/drawing/2014/main" id="{6B9DFA7C-8658-2E4B-9CE6-4389C722DD91}"/>
              </a:ext>
            </a:extLst>
          </p:cNvPr>
          <p:cNvSpPr>
            <a:spLocks noGrp="1"/>
          </p:cNvSpPr>
          <p:nvPr>
            <p:ph type="body" sz="quarter" idx="11" hasCustomPrompt="1"/>
          </p:nvPr>
        </p:nvSpPr>
        <p:spPr>
          <a:xfrm>
            <a:off x="785037" y="2708153"/>
            <a:ext cx="4859112" cy="2718693"/>
          </a:xfrm>
          <a:prstGeom prst="rect">
            <a:avLst/>
          </a:prstGeom>
        </p:spPr>
        <p:txBody>
          <a:bodyPr lIns="0" tIns="0" rIns="0" bIns="0"/>
          <a:lstStyle>
            <a:lvl1pPr marL="0" indent="0" algn="l">
              <a:lnSpc>
                <a:spcPts val="2100"/>
              </a:lnSpc>
              <a:buFontTx/>
              <a:buNone/>
              <a:defRPr sz="1600" b="0">
                <a:solidFill>
                  <a:srgbClr val="003087"/>
                </a:solidFill>
              </a:defRPr>
            </a:lvl1pPr>
            <a:lvl2pPr marL="457200" indent="0">
              <a:lnSpc>
                <a:spcPts val="2800"/>
              </a:lnSpc>
              <a:buFontTx/>
              <a:buNone/>
              <a:defRPr sz="2800" b="1"/>
            </a:lvl2pPr>
            <a:lvl3pPr marL="914400" indent="0">
              <a:lnSpc>
                <a:spcPts val="2800"/>
              </a:lnSpc>
              <a:buFontTx/>
              <a:buNone/>
              <a:defRPr sz="2800" b="1"/>
            </a:lvl3pPr>
            <a:lvl4pPr marL="1371600" indent="0">
              <a:lnSpc>
                <a:spcPts val="2800"/>
              </a:lnSpc>
              <a:buFontTx/>
              <a:buNone/>
              <a:defRPr sz="2800" b="1"/>
            </a:lvl4pPr>
            <a:lvl5pPr marL="1828800" indent="0">
              <a:lnSpc>
                <a:spcPts val="2800"/>
              </a:lnSpc>
              <a:buFontTx/>
              <a:buNone/>
              <a:defRPr sz="2800" b="1"/>
            </a:lvl5pPr>
          </a:lstStyle>
          <a:p>
            <a:pPr lvl="0"/>
            <a:r>
              <a:rPr lang="en-GB" dirty="0"/>
              <a:t>Click to add text</a:t>
            </a:r>
            <a:endParaRPr lang="en-US" dirty="0"/>
          </a:p>
        </p:txBody>
      </p:sp>
      <p:sp>
        <p:nvSpPr>
          <p:cNvPr id="14" name="Text Placeholder 12">
            <a:extLst>
              <a:ext uri="{FF2B5EF4-FFF2-40B4-BE49-F238E27FC236}">
                <a16:creationId xmlns:a16="http://schemas.microsoft.com/office/drawing/2014/main" id="{E34CC219-01D4-4340-A9A9-5E08537A8A05}"/>
              </a:ext>
            </a:extLst>
          </p:cNvPr>
          <p:cNvSpPr>
            <a:spLocks noGrp="1"/>
          </p:cNvSpPr>
          <p:nvPr>
            <p:ph type="body" sz="quarter" idx="12" hasCustomPrompt="1"/>
          </p:nvPr>
        </p:nvSpPr>
        <p:spPr>
          <a:xfrm>
            <a:off x="6659063" y="2708153"/>
            <a:ext cx="4859112" cy="2718693"/>
          </a:xfrm>
          <a:prstGeom prst="rect">
            <a:avLst/>
          </a:prstGeom>
        </p:spPr>
        <p:txBody>
          <a:bodyPr lIns="0" tIns="0" rIns="0" bIns="0"/>
          <a:lstStyle>
            <a:lvl1pPr marL="0" indent="0" algn="l">
              <a:lnSpc>
                <a:spcPts val="2100"/>
              </a:lnSpc>
              <a:buFontTx/>
              <a:buNone/>
              <a:defRPr sz="1600" b="0">
                <a:solidFill>
                  <a:srgbClr val="003087"/>
                </a:solidFill>
              </a:defRPr>
            </a:lvl1pPr>
            <a:lvl2pPr marL="457200" indent="0">
              <a:lnSpc>
                <a:spcPts val="2800"/>
              </a:lnSpc>
              <a:buFontTx/>
              <a:buNone/>
              <a:defRPr sz="2800" b="1"/>
            </a:lvl2pPr>
            <a:lvl3pPr marL="914400" indent="0">
              <a:lnSpc>
                <a:spcPts val="2800"/>
              </a:lnSpc>
              <a:buFontTx/>
              <a:buNone/>
              <a:defRPr sz="2800" b="1"/>
            </a:lvl3pPr>
            <a:lvl4pPr marL="1371600" indent="0">
              <a:lnSpc>
                <a:spcPts val="2800"/>
              </a:lnSpc>
              <a:buFontTx/>
              <a:buNone/>
              <a:defRPr sz="2800" b="1"/>
            </a:lvl4pPr>
            <a:lvl5pPr marL="1828800" indent="0">
              <a:lnSpc>
                <a:spcPts val="2800"/>
              </a:lnSpc>
              <a:buFontTx/>
              <a:buNone/>
              <a:defRPr sz="2800" b="1"/>
            </a:lvl5pPr>
          </a:lstStyle>
          <a:p>
            <a:pPr lvl="0"/>
            <a:r>
              <a:rPr lang="en-GB" dirty="0"/>
              <a:t>Click to add text</a:t>
            </a:r>
            <a:endParaRPr lang="en-US" dirty="0"/>
          </a:p>
        </p:txBody>
      </p:sp>
      <p:sp>
        <p:nvSpPr>
          <p:cNvPr id="2" name="Rectangle 1">
            <a:extLst>
              <a:ext uri="{FF2B5EF4-FFF2-40B4-BE49-F238E27FC236}">
                <a16:creationId xmlns:a16="http://schemas.microsoft.com/office/drawing/2014/main" id="{4D5487D4-9323-18FF-3412-62F971137B1E}"/>
              </a:ext>
            </a:extLst>
          </p:cNvPr>
          <p:cNvSpPr/>
          <p:nvPr userDrawn="1"/>
        </p:nvSpPr>
        <p:spPr>
          <a:xfrm>
            <a:off x="0" y="6714000"/>
            <a:ext cx="12192000" cy="144000"/>
          </a:xfrm>
          <a:prstGeom prst="rect">
            <a:avLst/>
          </a:prstGeom>
          <a:solidFill>
            <a:srgbClr val="92D05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000000"/>
              </a:solidFill>
              <a:effectLst/>
              <a:uFillTx/>
              <a:latin typeface="+mj-lt"/>
              <a:ea typeface="+mj-ea"/>
              <a:cs typeface="+mj-cs"/>
              <a:sym typeface="Calibri"/>
            </a:endParaRPr>
          </a:p>
        </p:txBody>
      </p:sp>
      <p:sp>
        <p:nvSpPr>
          <p:cNvPr id="4" name="Slide Number Placeholder 3">
            <a:extLst>
              <a:ext uri="{FF2B5EF4-FFF2-40B4-BE49-F238E27FC236}">
                <a16:creationId xmlns:a16="http://schemas.microsoft.com/office/drawing/2014/main" id="{395469D3-837E-A7C6-2C27-CD172D914569}"/>
              </a:ext>
            </a:extLst>
          </p:cNvPr>
          <p:cNvSpPr>
            <a:spLocks noGrp="1"/>
          </p:cNvSpPr>
          <p:nvPr>
            <p:ph type="sldNum" sz="quarter" idx="14"/>
          </p:nvPr>
        </p:nvSpPr>
        <p:spPr>
          <a:xfrm>
            <a:off x="9201150" y="6356350"/>
            <a:ext cx="2743200" cy="365125"/>
          </a:xfrm>
        </p:spPr>
        <p:txBody>
          <a:bodyPr/>
          <a:lstStyle/>
          <a:p>
            <a:fld id="{700A5FD4-3A1C-4A23-B90B-F39264D4FDBC}" type="slidenum">
              <a:rPr lang="en-GB" smtClean="0"/>
              <a:pPr/>
              <a:t>‹#›</a:t>
            </a:fld>
            <a:endParaRPr lang="en-GB" dirty="0"/>
          </a:p>
        </p:txBody>
      </p:sp>
      <p:pic>
        <p:nvPicPr>
          <p:cNvPr id="5" name="Picture 4">
            <a:extLst>
              <a:ext uri="{FF2B5EF4-FFF2-40B4-BE49-F238E27FC236}">
                <a16:creationId xmlns:a16="http://schemas.microsoft.com/office/drawing/2014/main" id="{2F79F648-1216-0547-19BE-E128235431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6879" y="136525"/>
            <a:ext cx="1066225" cy="644694"/>
          </a:xfrm>
          <a:prstGeom prst="rect">
            <a:avLst/>
          </a:prstGeom>
        </p:spPr>
      </p:pic>
      <p:pic>
        <p:nvPicPr>
          <p:cNvPr id="6" name="Picture 5">
            <a:extLst>
              <a:ext uri="{FF2B5EF4-FFF2-40B4-BE49-F238E27FC236}">
                <a16:creationId xmlns:a16="http://schemas.microsoft.com/office/drawing/2014/main" id="{F6AD0E68-5AEC-C935-3458-13070DFD03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943" y="-132799"/>
            <a:ext cx="2767368" cy="1073904"/>
          </a:xfrm>
          <a:prstGeom prst="rect">
            <a:avLst/>
          </a:prstGeom>
        </p:spPr>
      </p:pic>
    </p:spTree>
    <p:extLst>
      <p:ext uri="{BB962C8B-B14F-4D97-AF65-F5344CB8AC3E}">
        <p14:creationId xmlns:p14="http://schemas.microsoft.com/office/powerpoint/2010/main" val="416675196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 main text p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E7695B-FEDC-FF45-B22D-31C76CE35F3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5532"/>
          <a:stretch/>
        </p:blipFill>
        <p:spPr>
          <a:xfrm>
            <a:off x="-134338" y="-71120"/>
            <a:ext cx="12336498" cy="6939280"/>
          </a:xfrm>
          <a:prstGeom prst="rect">
            <a:avLst/>
          </a:prstGeom>
        </p:spPr>
      </p:pic>
      <p:pic>
        <p:nvPicPr>
          <p:cNvPr id="4" name="Picture 3">
            <a:extLst>
              <a:ext uri="{FF2B5EF4-FFF2-40B4-BE49-F238E27FC236}">
                <a16:creationId xmlns:a16="http://schemas.microsoft.com/office/drawing/2014/main" id="{E346C03F-549A-D449-AD38-DEA64B170B7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95539" y="189491"/>
            <a:ext cx="1244824" cy="752684"/>
          </a:xfrm>
          <a:prstGeom prst="rect">
            <a:avLst/>
          </a:prstGeom>
        </p:spPr>
      </p:pic>
      <p:pic>
        <p:nvPicPr>
          <p:cNvPr id="5" name="Picture 4">
            <a:extLst>
              <a:ext uri="{FF2B5EF4-FFF2-40B4-BE49-F238E27FC236}">
                <a16:creationId xmlns:a16="http://schemas.microsoft.com/office/drawing/2014/main" id="{F7768948-18D3-2249-9B30-A38B864BC8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0538" y="-85370"/>
            <a:ext cx="2880155" cy="1117672"/>
          </a:xfrm>
          <a:prstGeom prst="rect">
            <a:avLst/>
          </a:prstGeom>
        </p:spPr>
      </p:pic>
      <p:sp>
        <p:nvSpPr>
          <p:cNvPr id="9" name="Text Placeholder 12">
            <a:extLst>
              <a:ext uri="{FF2B5EF4-FFF2-40B4-BE49-F238E27FC236}">
                <a16:creationId xmlns:a16="http://schemas.microsoft.com/office/drawing/2014/main" id="{BED7A7A9-3D24-6A46-9C70-1B450EF1C8D7}"/>
              </a:ext>
            </a:extLst>
          </p:cNvPr>
          <p:cNvSpPr>
            <a:spLocks noGrp="1"/>
          </p:cNvSpPr>
          <p:nvPr>
            <p:ph type="body" sz="quarter" idx="10" hasCustomPrompt="1"/>
          </p:nvPr>
        </p:nvSpPr>
        <p:spPr>
          <a:xfrm>
            <a:off x="785037" y="1969989"/>
            <a:ext cx="3274929" cy="455432"/>
          </a:xfrm>
          <a:prstGeom prst="rect">
            <a:avLst/>
          </a:prstGeom>
        </p:spPr>
        <p:txBody>
          <a:bodyPr lIns="0" tIns="0" rIns="0" bIns="0"/>
          <a:lstStyle>
            <a:lvl1pPr marL="0" indent="0" algn="l">
              <a:lnSpc>
                <a:spcPts val="4000"/>
              </a:lnSpc>
              <a:spcBef>
                <a:spcPts val="0"/>
              </a:spcBef>
              <a:buFontTx/>
              <a:buNone/>
              <a:defRPr sz="3600" b="1">
                <a:solidFill>
                  <a:srgbClr val="78BE20"/>
                </a:solidFill>
              </a:defRPr>
            </a:lvl1pPr>
            <a:lvl2pPr marL="457200" indent="0">
              <a:lnSpc>
                <a:spcPts val="2800"/>
              </a:lnSpc>
              <a:buFontTx/>
              <a:buNone/>
              <a:defRPr sz="2800" b="1"/>
            </a:lvl2pPr>
            <a:lvl3pPr marL="914400" indent="0">
              <a:lnSpc>
                <a:spcPts val="2800"/>
              </a:lnSpc>
              <a:buFontTx/>
              <a:buNone/>
              <a:defRPr sz="2800" b="1"/>
            </a:lvl3pPr>
            <a:lvl4pPr marL="1371600" indent="0">
              <a:lnSpc>
                <a:spcPts val="2800"/>
              </a:lnSpc>
              <a:buFontTx/>
              <a:buNone/>
              <a:defRPr sz="2800" b="1"/>
            </a:lvl4pPr>
            <a:lvl5pPr marL="1828800" indent="0">
              <a:lnSpc>
                <a:spcPts val="2800"/>
              </a:lnSpc>
              <a:buFontTx/>
              <a:buNone/>
              <a:defRPr sz="2800" b="1"/>
            </a:lvl5pPr>
          </a:lstStyle>
          <a:p>
            <a:pPr lvl="0"/>
            <a:r>
              <a:rPr lang="en-GB" dirty="0"/>
              <a:t>Heading</a:t>
            </a:r>
            <a:endParaRPr lang="en-US" dirty="0"/>
          </a:p>
        </p:txBody>
      </p:sp>
      <p:sp>
        <p:nvSpPr>
          <p:cNvPr id="16" name="Text Placeholder 12">
            <a:extLst>
              <a:ext uri="{FF2B5EF4-FFF2-40B4-BE49-F238E27FC236}">
                <a16:creationId xmlns:a16="http://schemas.microsoft.com/office/drawing/2014/main" id="{1E7BAE8D-369A-8C4A-BBAB-1716631DCF39}"/>
              </a:ext>
            </a:extLst>
          </p:cNvPr>
          <p:cNvSpPr>
            <a:spLocks noGrp="1"/>
          </p:cNvSpPr>
          <p:nvPr>
            <p:ph type="body" sz="quarter" idx="11" hasCustomPrompt="1"/>
          </p:nvPr>
        </p:nvSpPr>
        <p:spPr>
          <a:xfrm>
            <a:off x="785037" y="2708153"/>
            <a:ext cx="4859112" cy="2718693"/>
          </a:xfrm>
          <a:prstGeom prst="rect">
            <a:avLst/>
          </a:prstGeom>
        </p:spPr>
        <p:txBody>
          <a:bodyPr lIns="0" tIns="0" rIns="0" bIns="0"/>
          <a:lstStyle>
            <a:lvl1pPr marL="0" indent="0" algn="l">
              <a:lnSpc>
                <a:spcPts val="2100"/>
              </a:lnSpc>
              <a:buFontTx/>
              <a:buNone/>
              <a:defRPr sz="1600" b="0">
                <a:solidFill>
                  <a:schemeClr val="bg1"/>
                </a:solidFill>
              </a:defRPr>
            </a:lvl1pPr>
            <a:lvl2pPr marL="457200" indent="0">
              <a:lnSpc>
                <a:spcPts val="2800"/>
              </a:lnSpc>
              <a:buFontTx/>
              <a:buNone/>
              <a:defRPr sz="2800" b="1"/>
            </a:lvl2pPr>
            <a:lvl3pPr marL="914400" indent="0">
              <a:lnSpc>
                <a:spcPts val="2800"/>
              </a:lnSpc>
              <a:buFontTx/>
              <a:buNone/>
              <a:defRPr sz="2800" b="1"/>
            </a:lvl3pPr>
            <a:lvl4pPr marL="1371600" indent="0">
              <a:lnSpc>
                <a:spcPts val="2800"/>
              </a:lnSpc>
              <a:buFontTx/>
              <a:buNone/>
              <a:defRPr sz="2800" b="1"/>
            </a:lvl4pPr>
            <a:lvl5pPr marL="1828800" indent="0">
              <a:lnSpc>
                <a:spcPts val="2800"/>
              </a:lnSpc>
              <a:buFontTx/>
              <a:buNone/>
              <a:defRPr sz="2800" b="1"/>
            </a:lvl5pPr>
          </a:lstStyle>
          <a:p>
            <a:pPr lvl="0"/>
            <a:r>
              <a:rPr lang="en-GB" dirty="0"/>
              <a:t>Click to add text</a:t>
            </a:r>
            <a:endParaRPr lang="en-US" dirty="0"/>
          </a:p>
        </p:txBody>
      </p:sp>
      <p:sp>
        <p:nvSpPr>
          <p:cNvPr id="17" name="Text Placeholder 12">
            <a:extLst>
              <a:ext uri="{FF2B5EF4-FFF2-40B4-BE49-F238E27FC236}">
                <a16:creationId xmlns:a16="http://schemas.microsoft.com/office/drawing/2014/main" id="{E4E97DD3-9966-5E48-96F7-866663835DD0}"/>
              </a:ext>
            </a:extLst>
          </p:cNvPr>
          <p:cNvSpPr>
            <a:spLocks noGrp="1"/>
          </p:cNvSpPr>
          <p:nvPr>
            <p:ph type="body" sz="quarter" idx="12" hasCustomPrompt="1"/>
          </p:nvPr>
        </p:nvSpPr>
        <p:spPr>
          <a:xfrm>
            <a:off x="6659063" y="2708153"/>
            <a:ext cx="4859112" cy="2718693"/>
          </a:xfrm>
          <a:prstGeom prst="rect">
            <a:avLst/>
          </a:prstGeom>
        </p:spPr>
        <p:txBody>
          <a:bodyPr lIns="0" tIns="0" rIns="0" bIns="0"/>
          <a:lstStyle>
            <a:lvl1pPr marL="0" indent="0" algn="l">
              <a:lnSpc>
                <a:spcPts val="2100"/>
              </a:lnSpc>
              <a:buFontTx/>
              <a:buNone/>
              <a:defRPr sz="1600" b="0">
                <a:solidFill>
                  <a:schemeClr val="bg1"/>
                </a:solidFill>
              </a:defRPr>
            </a:lvl1pPr>
            <a:lvl2pPr marL="457200" indent="0">
              <a:lnSpc>
                <a:spcPts val="2800"/>
              </a:lnSpc>
              <a:buFontTx/>
              <a:buNone/>
              <a:defRPr sz="2800" b="1"/>
            </a:lvl2pPr>
            <a:lvl3pPr marL="914400" indent="0">
              <a:lnSpc>
                <a:spcPts val="2800"/>
              </a:lnSpc>
              <a:buFontTx/>
              <a:buNone/>
              <a:defRPr sz="2800" b="1"/>
            </a:lvl3pPr>
            <a:lvl4pPr marL="1371600" indent="0">
              <a:lnSpc>
                <a:spcPts val="2800"/>
              </a:lnSpc>
              <a:buFontTx/>
              <a:buNone/>
              <a:defRPr sz="2800" b="1"/>
            </a:lvl4pPr>
            <a:lvl5pPr marL="1828800" indent="0">
              <a:lnSpc>
                <a:spcPts val="2800"/>
              </a:lnSpc>
              <a:buFontTx/>
              <a:buNone/>
              <a:defRPr sz="2800" b="1"/>
            </a:lvl5pPr>
          </a:lstStyle>
          <a:p>
            <a:pPr lvl="0"/>
            <a:r>
              <a:rPr lang="en-GB" dirty="0"/>
              <a:t>Click to add text</a:t>
            </a:r>
            <a:endParaRPr lang="en-US" dirty="0"/>
          </a:p>
        </p:txBody>
      </p:sp>
    </p:spTree>
    <p:extLst>
      <p:ext uri="{BB962C8B-B14F-4D97-AF65-F5344CB8AC3E}">
        <p14:creationId xmlns:p14="http://schemas.microsoft.com/office/powerpoint/2010/main" val="169631231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ull out with imag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F4EC87-A2DB-60A9-1C64-FCABB0369239}"/>
              </a:ext>
            </a:extLst>
          </p:cNvPr>
          <p:cNvSpPr>
            <a:spLocks noGrp="1"/>
          </p:cNvSpPr>
          <p:nvPr>
            <p:ph type="sldNum" sz="quarter" idx="12"/>
          </p:nvPr>
        </p:nvSpPr>
        <p:spPr/>
        <p:txBody>
          <a:bodyPr/>
          <a:lstStyle/>
          <a:p>
            <a:fld id="{700A5FD4-3A1C-4A23-B90B-F39264D4FDBC}" type="slidenum">
              <a:rPr lang="en-GB" smtClean="0"/>
              <a:pPr/>
              <a:t>‹#›</a:t>
            </a:fld>
            <a:endParaRPr lang="en-GB" dirty="0"/>
          </a:p>
        </p:txBody>
      </p:sp>
      <p:sp>
        <p:nvSpPr>
          <p:cNvPr id="6" name="Rectangle 5">
            <a:extLst>
              <a:ext uri="{FF2B5EF4-FFF2-40B4-BE49-F238E27FC236}">
                <a16:creationId xmlns:a16="http://schemas.microsoft.com/office/drawing/2014/main" id="{DB1DA212-5DAD-1100-92F3-3609CEB091A4}"/>
              </a:ext>
            </a:extLst>
          </p:cNvPr>
          <p:cNvSpPr/>
          <p:nvPr userDrawn="1"/>
        </p:nvSpPr>
        <p:spPr>
          <a:xfrm>
            <a:off x="0" y="6714000"/>
            <a:ext cx="12192000" cy="144000"/>
          </a:xfrm>
          <a:prstGeom prst="rect">
            <a:avLst/>
          </a:prstGeom>
          <a:solidFill>
            <a:srgbClr val="92D05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000000"/>
              </a:solidFill>
              <a:effectLst/>
              <a:uFillTx/>
              <a:latin typeface="+mj-lt"/>
              <a:ea typeface="+mj-ea"/>
              <a:cs typeface="+mj-cs"/>
              <a:sym typeface="Calibri"/>
            </a:endParaRPr>
          </a:p>
        </p:txBody>
      </p:sp>
      <p:pic>
        <p:nvPicPr>
          <p:cNvPr id="7" name="Picture 6">
            <a:extLst>
              <a:ext uri="{FF2B5EF4-FFF2-40B4-BE49-F238E27FC236}">
                <a16:creationId xmlns:a16="http://schemas.microsoft.com/office/drawing/2014/main" id="{CD3DDCAC-4635-C737-FC20-98516221A6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6879" y="136525"/>
            <a:ext cx="1066225" cy="644694"/>
          </a:xfrm>
          <a:prstGeom prst="rect">
            <a:avLst/>
          </a:prstGeom>
        </p:spPr>
      </p:pic>
      <p:pic>
        <p:nvPicPr>
          <p:cNvPr id="11" name="Picture 10">
            <a:extLst>
              <a:ext uri="{FF2B5EF4-FFF2-40B4-BE49-F238E27FC236}">
                <a16:creationId xmlns:a16="http://schemas.microsoft.com/office/drawing/2014/main" id="{8B8D1324-666D-C0C0-98D4-EA8991A72A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943" y="-132799"/>
            <a:ext cx="2767368" cy="1073904"/>
          </a:xfrm>
          <a:prstGeom prst="rect">
            <a:avLst/>
          </a:prstGeom>
        </p:spPr>
      </p:pic>
    </p:spTree>
    <p:extLst>
      <p:ext uri="{BB962C8B-B14F-4D97-AF65-F5344CB8AC3E}">
        <p14:creationId xmlns:p14="http://schemas.microsoft.com/office/powerpoint/2010/main" val="3607857084"/>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alpha val="0"/>
          </a:srgb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E59F32-1B01-4147-9ED9-D33AD8A1C9FB}"/>
              </a:ext>
            </a:extLst>
          </p:cNvPr>
          <p:cNvSpPr>
            <a:spLocks noGrp="1"/>
          </p:cNvSpPr>
          <p:nvPr>
            <p:ph type="sldNum" sz="quarter" idx="4"/>
          </p:nvPr>
        </p:nvSpPr>
        <p:spPr>
          <a:xfrm>
            <a:off x="9201150" y="6356350"/>
            <a:ext cx="2743200" cy="365125"/>
          </a:xfrm>
          <a:prstGeom prst="rect">
            <a:avLst/>
          </a:prstGeom>
          <a:solidFill>
            <a:srgbClr val="FFFFFF">
              <a:alpha val="0"/>
            </a:srgbClr>
          </a:solidFill>
        </p:spPr>
        <p:txBody>
          <a:bodyPr vert="horz" lIns="91440" tIns="45720" rIns="91440" bIns="45720" rtlCol="0" anchor="ctr"/>
          <a:lstStyle>
            <a:lvl1pPr algn="r">
              <a:defRPr sz="1200">
                <a:solidFill>
                  <a:schemeClr val="tx1"/>
                </a:solidFill>
              </a:defRPr>
            </a:lvl1pPr>
          </a:lstStyle>
          <a:p>
            <a:fld id="{700A5FD4-3A1C-4A23-B90B-F39264D4FDBC}"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66" r:id="rId1"/>
    <p:sldLayoutId id="2147483682" r:id="rId2"/>
    <p:sldLayoutId id="2147483670" r:id="rId3"/>
    <p:sldLayoutId id="2147483672" r:id="rId4"/>
    <p:sldLayoutId id="2147483673" r:id="rId5"/>
    <p:sldLayoutId id="2147483675" r:id="rId6"/>
    <p:sldLayoutId id="2147483676" r:id="rId7"/>
    <p:sldLayoutId id="2147483680" r:id="rId8"/>
  </p:sldLayoutIdLst>
  <p:transition spd="med"/>
  <p:hf sldNum="0" hdr="0" ftr="0" dt="0"/>
  <p:txStyles>
    <p:titleStyle>
      <a:lvl1pPr marL="0" marR="0" indent="0" algn="l" defTabSz="914400" rtl="0" latinLnBrk="0">
        <a:lnSpc>
          <a:spcPct val="90000"/>
        </a:lnSpc>
        <a:spcBef>
          <a:spcPts val="0"/>
        </a:spcBef>
        <a:spcAft>
          <a:spcPts val="0"/>
        </a:spcAft>
        <a:buClrTx/>
        <a:buSzTx/>
        <a:buFontTx/>
        <a:buNone/>
        <a:tabLst/>
        <a:defRPr sz="2400" b="1" i="0" u="none" strike="noStrike" cap="none" spc="0" baseline="0">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2400" b="1" i="0" u="none" strike="noStrike" cap="none" spc="0" baseline="0">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2400" b="1" i="0" u="none" strike="noStrike" cap="none" spc="0" baseline="0">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2400" b="1" i="0" u="none" strike="noStrike" cap="none" spc="0" baseline="0">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2400" b="1" i="0" u="none" strike="noStrike" cap="none" spc="0" baseline="0">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2400" b="1" i="0" u="none" strike="noStrike" cap="none" spc="0" baseline="0">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2400" b="1" i="0" u="none" strike="noStrike" cap="none" spc="0" baseline="0">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2400" b="1" i="0" u="none" strike="noStrike" cap="none" spc="0" baseline="0">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2400" b="1" i="0" u="none" strike="noStrike" cap="none" spc="0" baseline="0">
          <a:solidFill>
            <a:srgbClr val="000000"/>
          </a:solidFill>
          <a:uFillTx/>
          <a:latin typeface="Arial"/>
          <a:ea typeface="Arial"/>
          <a:cs typeface="Arial"/>
          <a:sym typeface="Arial"/>
        </a:defRPr>
      </a:lvl9pPr>
    </p:titleStyle>
    <p:bodyStyle>
      <a:lvl1pPr marL="228600" marR="0" indent="-228600" algn="l" defTabSz="914400" rtl="0" latinLnBrk="0">
        <a:lnSpc>
          <a:spcPct val="120000"/>
        </a:lnSpc>
        <a:spcBef>
          <a:spcPts val="1000"/>
        </a:spcBef>
        <a:spcAft>
          <a:spcPts val="0"/>
        </a:spcAft>
        <a:buClrTx/>
        <a:buSzPct val="100000"/>
        <a:buFont typeface="Arial"/>
        <a:buChar char="•"/>
        <a:tabLst/>
        <a:defRPr sz="1600" b="0" i="0" u="none" strike="noStrike" cap="none" spc="0" baseline="0">
          <a:solidFill>
            <a:srgbClr val="404040"/>
          </a:solidFill>
          <a:uFillTx/>
          <a:latin typeface="Arial"/>
          <a:ea typeface="Arial"/>
          <a:cs typeface="Arial"/>
          <a:sym typeface="Arial"/>
        </a:defRPr>
      </a:lvl1pPr>
      <a:lvl2pPr marL="718457" marR="0" indent="-261257" algn="l" defTabSz="914400" rtl="0" latinLnBrk="0">
        <a:lnSpc>
          <a:spcPct val="120000"/>
        </a:lnSpc>
        <a:spcBef>
          <a:spcPts val="1000"/>
        </a:spcBef>
        <a:spcAft>
          <a:spcPts val="0"/>
        </a:spcAft>
        <a:buClrTx/>
        <a:buSzPct val="100000"/>
        <a:buFont typeface="Arial"/>
        <a:buChar char="•"/>
        <a:tabLst/>
        <a:defRPr sz="1600" b="0" i="0" u="none" strike="noStrike" cap="none" spc="0" baseline="0">
          <a:solidFill>
            <a:srgbClr val="404040"/>
          </a:solidFill>
          <a:uFillTx/>
          <a:latin typeface="Arial"/>
          <a:ea typeface="Arial"/>
          <a:cs typeface="Arial"/>
          <a:sym typeface="Arial"/>
        </a:defRPr>
      </a:lvl2pPr>
      <a:lvl3pPr marL="1246908" marR="0" indent="-332508" algn="l" defTabSz="914400" rtl="0" latinLnBrk="0">
        <a:lnSpc>
          <a:spcPct val="120000"/>
        </a:lnSpc>
        <a:spcBef>
          <a:spcPts val="1000"/>
        </a:spcBef>
        <a:spcAft>
          <a:spcPts val="0"/>
        </a:spcAft>
        <a:buClrTx/>
        <a:buSzPct val="100000"/>
        <a:buFont typeface="Arial"/>
        <a:buChar char="•"/>
        <a:tabLst/>
        <a:defRPr sz="1600" b="0" i="0" u="none" strike="noStrike" cap="none" spc="0" baseline="0">
          <a:solidFill>
            <a:srgbClr val="404040"/>
          </a:solidFill>
          <a:uFillTx/>
          <a:latin typeface="Arial"/>
          <a:ea typeface="Arial"/>
          <a:cs typeface="Arial"/>
          <a:sym typeface="Arial"/>
        </a:defRPr>
      </a:lvl3pPr>
      <a:lvl4pPr marL="1737360" marR="0" indent="-365760" algn="l" defTabSz="914400" rtl="0" latinLnBrk="0">
        <a:lnSpc>
          <a:spcPct val="120000"/>
        </a:lnSpc>
        <a:spcBef>
          <a:spcPts val="1000"/>
        </a:spcBef>
        <a:spcAft>
          <a:spcPts val="0"/>
        </a:spcAft>
        <a:buClrTx/>
        <a:buSzPct val="100000"/>
        <a:buFont typeface="Arial"/>
        <a:buChar char="•"/>
        <a:tabLst/>
        <a:defRPr sz="1600" b="0" i="0" u="none" strike="noStrike" cap="none" spc="0" baseline="0">
          <a:solidFill>
            <a:srgbClr val="404040"/>
          </a:solidFill>
          <a:uFillTx/>
          <a:latin typeface="Arial"/>
          <a:ea typeface="Arial"/>
          <a:cs typeface="Arial"/>
          <a:sym typeface="Arial"/>
        </a:defRPr>
      </a:lvl4pPr>
      <a:lvl5pPr marL="2235200" marR="0" indent="-406400" algn="l" defTabSz="914400" rtl="0" latinLnBrk="0">
        <a:lnSpc>
          <a:spcPct val="120000"/>
        </a:lnSpc>
        <a:spcBef>
          <a:spcPts val="1000"/>
        </a:spcBef>
        <a:spcAft>
          <a:spcPts val="0"/>
        </a:spcAft>
        <a:buClrTx/>
        <a:buSzPct val="100000"/>
        <a:buFont typeface="Arial"/>
        <a:buChar char="•"/>
        <a:tabLst/>
        <a:defRPr sz="1600" b="0" i="0" u="none" strike="noStrike" cap="none" spc="0" baseline="0">
          <a:solidFill>
            <a:srgbClr val="404040"/>
          </a:solidFill>
          <a:uFillTx/>
          <a:latin typeface="Arial"/>
          <a:ea typeface="Arial"/>
          <a:cs typeface="Arial"/>
          <a:sym typeface="Arial"/>
        </a:defRPr>
      </a:lvl5pPr>
      <a:lvl6pPr marL="2489200" marR="0" indent="-203200" algn="l" defTabSz="914400" rtl="0" latinLnBrk="0">
        <a:lnSpc>
          <a:spcPct val="120000"/>
        </a:lnSpc>
        <a:spcBef>
          <a:spcPts val="1000"/>
        </a:spcBef>
        <a:spcAft>
          <a:spcPts val="0"/>
        </a:spcAft>
        <a:buClrTx/>
        <a:buSzPct val="100000"/>
        <a:buFont typeface="Arial"/>
        <a:buChar char="•"/>
        <a:tabLst/>
        <a:defRPr sz="1600" b="0" i="0" u="none" strike="noStrike" cap="none" spc="0" baseline="0">
          <a:solidFill>
            <a:srgbClr val="404040"/>
          </a:solidFill>
          <a:uFillTx/>
          <a:latin typeface="Arial"/>
          <a:ea typeface="Arial"/>
          <a:cs typeface="Arial"/>
          <a:sym typeface="Arial"/>
        </a:defRPr>
      </a:lvl6pPr>
      <a:lvl7pPr marL="2946400" marR="0" indent="-203200" algn="l" defTabSz="914400" rtl="0" latinLnBrk="0">
        <a:lnSpc>
          <a:spcPct val="120000"/>
        </a:lnSpc>
        <a:spcBef>
          <a:spcPts val="1000"/>
        </a:spcBef>
        <a:spcAft>
          <a:spcPts val="0"/>
        </a:spcAft>
        <a:buClrTx/>
        <a:buSzPct val="100000"/>
        <a:buFont typeface="Arial"/>
        <a:buChar char="•"/>
        <a:tabLst/>
        <a:defRPr sz="1600" b="0" i="0" u="none" strike="noStrike" cap="none" spc="0" baseline="0">
          <a:solidFill>
            <a:srgbClr val="404040"/>
          </a:solidFill>
          <a:uFillTx/>
          <a:latin typeface="Arial"/>
          <a:ea typeface="Arial"/>
          <a:cs typeface="Arial"/>
          <a:sym typeface="Arial"/>
        </a:defRPr>
      </a:lvl7pPr>
      <a:lvl8pPr marL="3403600" marR="0" indent="-203200" algn="l" defTabSz="914400" rtl="0" latinLnBrk="0">
        <a:lnSpc>
          <a:spcPct val="120000"/>
        </a:lnSpc>
        <a:spcBef>
          <a:spcPts val="1000"/>
        </a:spcBef>
        <a:spcAft>
          <a:spcPts val="0"/>
        </a:spcAft>
        <a:buClrTx/>
        <a:buSzPct val="100000"/>
        <a:buFont typeface="Arial"/>
        <a:buChar char="•"/>
        <a:tabLst/>
        <a:defRPr sz="1600" b="0" i="0" u="none" strike="noStrike" cap="none" spc="0" baseline="0">
          <a:solidFill>
            <a:srgbClr val="404040"/>
          </a:solidFill>
          <a:uFillTx/>
          <a:latin typeface="Arial"/>
          <a:ea typeface="Arial"/>
          <a:cs typeface="Arial"/>
          <a:sym typeface="Arial"/>
        </a:defRPr>
      </a:lvl8pPr>
      <a:lvl9pPr marL="3860800" marR="0" indent="-203200" algn="l" defTabSz="914400" rtl="0" latinLnBrk="0">
        <a:lnSpc>
          <a:spcPct val="120000"/>
        </a:lnSpc>
        <a:spcBef>
          <a:spcPts val="1000"/>
        </a:spcBef>
        <a:spcAft>
          <a:spcPts val="0"/>
        </a:spcAft>
        <a:buClrTx/>
        <a:buSzPct val="100000"/>
        <a:buFont typeface="Arial"/>
        <a:buChar char="•"/>
        <a:tabLst/>
        <a:defRPr sz="1600" b="0" i="0" u="none" strike="noStrike" cap="none" spc="0" baseline="0">
          <a:solidFill>
            <a:srgbClr val="40404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A7F3C-4396-C055-B8FF-54EF0B7386E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4472485-7105-6305-E6DC-74227D398256}"/>
              </a:ext>
            </a:extLst>
          </p:cNvPr>
          <p:cNvSpPr>
            <a:spLocks noGrp="1"/>
          </p:cNvSpPr>
          <p:nvPr>
            <p:ph type="body" sz="quarter" idx="10"/>
          </p:nvPr>
        </p:nvSpPr>
        <p:spPr>
          <a:xfrm>
            <a:off x="2623362" y="179289"/>
            <a:ext cx="8177988" cy="455432"/>
          </a:xfrm>
        </p:spPr>
        <p:txBody>
          <a:bodyPr/>
          <a:lstStyle/>
          <a:p>
            <a:r>
              <a:rPr lang="en-GB" sz="2000" dirty="0">
                <a:latin typeface="Arial" panose="020B0604020202020204" pitchFamily="34" charset="0"/>
                <a:cs typeface="Times New Roman" panose="02020603050405020304" pitchFamily="18" charset="0"/>
              </a:rPr>
              <a:t>Directing Patients to the right urgent and emergency care pathway</a:t>
            </a:r>
            <a:endParaRPr lang="en-GB" sz="2000" dirty="0"/>
          </a:p>
        </p:txBody>
      </p:sp>
      <p:sp>
        <p:nvSpPr>
          <p:cNvPr id="13" name="Rectangle 12">
            <a:extLst>
              <a:ext uri="{FF2B5EF4-FFF2-40B4-BE49-F238E27FC236}">
                <a16:creationId xmlns:a16="http://schemas.microsoft.com/office/drawing/2014/main" id="{7AB344FC-D815-FADB-1D28-ED231FD3AF83}"/>
              </a:ext>
            </a:extLst>
          </p:cNvPr>
          <p:cNvSpPr/>
          <p:nvPr/>
        </p:nvSpPr>
        <p:spPr>
          <a:xfrm>
            <a:off x="411337" y="1019175"/>
            <a:ext cx="11419834" cy="1280844"/>
          </a:xfrm>
          <a:prstGeom prst="rect">
            <a:avLst/>
          </a:prstGeom>
          <a:solidFill>
            <a:schemeClr val="accent1"/>
          </a:solidFill>
          <a:ln w="25400" cap="flat">
            <a:solidFill>
              <a:srgbClr val="005EB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
        <p:nvSpPr>
          <p:cNvPr id="12" name="TextBox 11">
            <a:extLst>
              <a:ext uri="{FF2B5EF4-FFF2-40B4-BE49-F238E27FC236}">
                <a16:creationId xmlns:a16="http://schemas.microsoft.com/office/drawing/2014/main" id="{463203B2-6A9F-61D8-002A-E76C33A77120}"/>
              </a:ext>
            </a:extLst>
          </p:cNvPr>
          <p:cNvSpPr txBox="1"/>
          <p:nvPr/>
        </p:nvSpPr>
        <p:spPr>
          <a:xfrm>
            <a:off x="752475" y="1043706"/>
            <a:ext cx="10687050" cy="1200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vl="1" algn="just" hangingPunct="1"/>
            <a:r>
              <a:rPr lang="en-GB" sz="1800" b="1" dirty="0">
                <a:solidFill>
                  <a:schemeClr val="bg1"/>
                </a:solidFill>
                <a:latin typeface="Calibri" panose="020F0502020204030204" pitchFamily="34" charset="0"/>
                <a:cs typeface="Calibri" panose="020F0502020204030204" pitchFamily="34" charset="0"/>
              </a:rPr>
              <a:t>Whilst we deliver a £23 million programme of improvements at </a:t>
            </a:r>
            <a:r>
              <a:rPr lang="en-GB" sz="1800" b="1" dirty="0" err="1">
                <a:solidFill>
                  <a:schemeClr val="bg1"/>
                </a:solidFill>
                <a:latin typeface="Calibri" panose="020F0502020204030204" pitchFamily="34" charset="0"/>
                <a:cs typeface="Calibri" panose="020F0502020204030204" pitchFamily="34" charset="0"/>
              </a:rPr>
              <a:t>Whipps</a:t>
            </a:r>
            <a:r>
              <a:rPr lang="en-GB" sz="1800" b="1" dirty="0">
                <a:solidFill>
                  <a:schemeClr val="bg1"/>
                </a:solidFill>
                <a:latin typeface="Calibri" panose="020F0502020204030204" pitchFamily="34" charset="0"/>
                <a:cs typeface="Calibri" panose="020F0502020204030204" pitchFamily="34" charset="0"/>
              </a:rPr>
              <a:t> Cross Hospital, we expect our Emergency Department to be extremely busy. Barts Health have a range of Urgent and Emergency Care services that are available. Please help us to stream your patient to a correct pathway which may avoid attending the Emergency Department altogether.</a:t>
            </a:r>
          </a:p>
        </p:txBody>
      </p:sp>
      <p:sp>
        <p:nvSpPr>
          <p:cNvPr id="8" name="Rectangle 7">
            <a:extLst>
              <a:ext uri="{FF2B5EF4-FFF2-40B4-BE49-F238E27FC236}">
                <a16:creationId xmlns:a16="http://schemas.microsoft.com/office/drawing/2014/main" id="{3B443F66-BBA3-B28E-96FA-2567C63D10CF}"/>
              </a:ext>
            </a:extLst>
          </p:cNvPr>
          <p:cNvSpPr/>
          <p:nvPr/>
        </p:nvSpPr>
        <p:spPr>
          <a:xfrm>
            <a:off x="425102" y="2475754"/>
            <a:ext cx="2160000" cy="3821740"/>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chorCtr="0">
            <a:noAutofit/>
          </a:bodyPr>
          <a:lstStyle/>
          <a:p>
            <a:r>
              <a:rPr lang="en-GB" sz="1000" b="1" dirty="0">
                <a:latin typeface="Arial" panose="020B0604020202020204" pitchFamily="34" charset="0"/>
              </a:rPr>
              <a:t>REACH</a:t>
            </a:r>
          </a:p>
          <a:p>
            <a:r>
              <a:rPr lang="en-GB" sz="1000" b="1" dirty="0">
                <a:latin typeface="Arial" panose="020B0604020202020204" pitchFamily="34" charset="0"/>
              </a:rPr>
              <a:t>Medical Advice –</a:t>
            </a:r>
          </a:p>
          <a:p>
            <a:r>
              <a:rPr lang="en-GB" sz="1000" b="1" dirty="0">
                <a:latin typeface="Arial" panose="020B0604020202020204" pitchFamily="34" charset="0"/>
              </a:rPr>
              <a:t>Emergency Medicine</a:t>
            </a:r>
          </a:p>
          <a:p>
            <a:r>
              <a:rPr lang="en-GB" sz="1000" b="1" dirty="0">
                <a:latin typeface="Arial" panose="020B0604020202020204" pitchFamily="34" charset="0"/>
              </a:rPr>
              <a:t>Consultant</a:t>
            </a:r>
          </a:p>
          <a:p>
            <a:r>
              <a:rPr lang="en-GB" sz="1000" b="1" dirty="0">
                <a:latin typeface="Arial" panose="020B0604020202020204" pitchFamily="34" charset="0"/>
              </a:rPr>
              <a:t>Direct telephone line:</a:t>
            </a:r>
          </a:p>
          <a:p>
            <a:pPr algn="l"/>
            <a:r>
              <a:rPr lang="en-GB" sz="1000" dirty="0">
                <a:solidFill>
                  <a:srgbClr val="FF0000"/>
                </a:solidFill>
                <a:latin typeface="Arial" panose="020B0604020202020204" pitchFamily="34" charset="0"/>
              </a:rPr>
              <a:t>020 3137 5604</a:t>
            </a:r>
          </a:p>
          <a:p>
            <a:r>
              <a:rPr lang="en-GB" sz="1000" b="1" dirty="0">
                <a:latin typeface="Arial" panose="020B0604020202020204" pitchFamily="34" charset="0"/>
              </a:rPr>
              <a:t>Hours of Operation:</a:t>
            </a:r>
          </a:p>
          <a:p>
            <a:pPr marL="171450" indent="-171450">
              <a:buFont typeface="Arial" panose="020B0604020202020204" pitchFamily="34" charset="0"/>
              <a:buChar char="•"/>
            </a:pPr>
            <a:r>
              <a:rPr lang="en-GB" sz="1000" dirty="0">
                <a:latin typeface="ArialMT"/>
              </a:rPr>
              <a:t>08:00 to 20:00</a:t>
            </a:r>
          </a:p>
          <a:p>
            <a:pPr marL="171450" indent="-171450">
              <a:buFont typeface="Arial" panose="020B0604020202020204" pitchFamily="34" charset="0"/>
              <a:buChar char="•"/>
            </a:pPr>
            <a:r>
              <a:rPr lang="en-GB" sz="1000" dirty="0">
                <a:latin typeface="ArialMT"/>
              </a:rPr>
              <a:t>7 days a week</a:t>
            </a:r>
          </a:p>
          <a:p>
            <a:r>
              <a:rPr lang="en-GB" sz="1000" b="1" dirty="0">
                <a:latin typeface="Arial" panose="020B0604020202020204" pitchFamily="34" charset="0"/>
              </a:rPr>
              <a:t>Location of service:</a:t>
            </a:r>
          </a:p>
          <a:p>
            <a:r>
              <a:rPr lang="en-GB" sz="1000" dirty="0">
                <a:latin typeface="Arial" panose="020B0604020202020204" pitchFamily="34" charset="0"/>
              </a:rPr>
              <a:t>REACH is a remote service based at the Royal London Hospital, Barts Health NHS Trust and covers the Barts Health footprint.</a:t>
            </a:r>
          </a:p>
          <a:p>
            <a:endParaRPr lang="en-GB" sz="1000" dirty="0">
              <a:latin typeface="Arial" panose="020B0604020202020204" pitchFamily="34" charset="0"/>
            </a:endParaRPr>
          </a:p>
          <a:p>
            <a:endParaRPr lang="en-GB" sz="1000" dirty="0">
              <a:latin typeface="Arial" panose="020B0604020202020204" pitchFamily="34" charset="0"/>
            </a:endParaRPr>
          </a:p>
          <a:p>
            <a:endParaRPr lang="en-GB" sz="1000" dirty="0">
              <a:latin typeface="Arial" panose="020B0604020202020204" pitchFamily="34" charset="0"/>
            </a:endParaRPr>
          </a:p>
        </p:txBody>
      </p:sp>
      <p:sp>
        <p:nvSpPr>
          <p:cNvPr id="11" name="Rectangle 10">
            <a:extLst>
              <a:ext uri="{FF2B5EF4-FFF2-40B4-BE49-F238E27FC236}">
                <a16:creationId xmlns:a16="http://schemas.microsoft.com/office/drawing/2014/main" id="{7880BA88-258A-3367-39C2-6CB8F5E6375A}"/>
              </a:ext>
            </a:extLst>
          </p:cNvPr>
          <p:cNvSpPr/>
          <p:nvPr/>
        </p:nvSpPr>
        <p:spPr>
          <a:xfrm>
            <a:off x="2723412" y="2473585"/>
            <a:ext cx="2160000" cy="3816598"/>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chorCtr="0">
            <a:noAutofit/>
          </a:bodyPr>
          <a:lstStyle/>
          <a:p>
            <a:pPr algn="l"/>
            <a:r>
              <a:rPr lang="en-GB" sz="1000" b="1" i="0" u="none" strike="noStrike" baseline="0" dirty="0">
                <a:solidFill>
                  <a:srgbClr val="000000"/>
                </a:solidFill>
                <a:latin typeface="Arial" panose="020B0604020202020204" pitchFamily="34" charset="0"/>
              </a:rPr>
              <a:t>Physicians Response Unit</a:t>
            </a:r>
          </a:p>
          <a:p>
            <a:pPr algn="l"/>
            <a:r>
              <a:rPr lang="en-GB" sz="1000" b="1" i="0" u="none" strike="noStrike" baseline="0" dirty="0">
                <a:solidFill>
                  <a:srgbClr val="000000"/>
                </a:solidFill>
                <a:latin typeface="Arial" panose="020B0604020202020204" pitchFamily="34" charset="0"/>
              </a:rPr>
              <a:t>(PRU)</a:t>
            </a:r>
          </a:p>
          <a:p>
            <a:pPr algn="l"/>
            <a:r>
              <a:rPr lang="en-GB" sz="1000" b="1" i="0" u="none" strike="noStrike" baseline="0" dirty="0">
                <a:solidFill>
                  <a:srgbClr val="000000"/>
                </a:solidFill>
                <a:latin typeface="Arial" panose="020B0604020202020204" pitchFamily="34" charset="0"/>
              </a:rPr>
              <a:t>Single Point of Access</a:t>
            </a:r>
          </a:p>
          <a:p>
            <a:pPr algn="l"/>
            <a:r>
              <a:rPr lang="en-GB" sz="1000" b="1" i="0" u="none" strike="noStrike" baseline="0" dirty="0">
                <a:solidFill>
                  <a:srgbClr val="000000"/>
                </a:solidFill>
                <a:latin typeface="Arial" panose="020B0604020202020204" pitchFamily="34" charset="0"/>
              </a:rPr>
              <a:t>Direct telephone line:</a:t>
            </a:r>
          </a:p>
          <a:p>
            <a:pPr algn="l"/>
            <a:r>
              <a:rPr lang="en-GB" sz="1000" b="0" i="0" u="none" strike="noStrike" baseline="0" dirty="0">
                <a:solidFill>
                  <a:srgbClr val="FF0000"/>
                </a:solidFill>
                <a:latin typeface="Arial" panose="020B0604020202020204" pitchFamily="34" charset="0"/>
              </a:rPr>
              <a:t>020 3137 5604 </a:t>
            </a:r>
            <a:r>
              <a:rPr lang="en-GB" sz="1000" b="0" i="0" u="none" strike="noStrike" baseline="0" dirty="0">
                <a:solidFill>
                  <a:srgbClr val="000000"/>
                </a:solidFill>
                <a:latin typeface="ArialMT"/>
              </a:rPr>
              <a:t>– </a:t>
            </a:r>
            <a:r>
              <a:rPr lang="en-GB" sz="1000" b="0" i="0" u="none" strike="noStrike" baseline="0" dirty="0">
                <a:solidFill>
                  <a:schemeClr val="tx1"/>
                </a:solidFill>
                <a:latin typeface="Arial" panose="020B0604020202020204" pitchFamily="34" charset="0"/>
              </a:rPr>
              <a:t>08:00 to 19:30</a:t>
            </a:r>
          </a:p>
          <a:p>
            <a:pPr algn="l"/>
            <a:r>
              <a:rPr lang="en-GB" sz="1000" b="0" i="0" u="none" strike="noStrike" baseline="0" dirty="0">
                <a:solidFill>
                  <a:srgbClr val="000000"/>
                </a:solidFill>
                <a:latin typeface="Arial" panose="020B0604020202020204" pitchFamily="34" charset="0"/>
              </a:rPr>
              <a:t>(via REACH)</a:t>
            </a:r>
          </a:p>
          <a:p>
            <a:pPr algn="l"/>
            <a:r>
              <a:rPr lang="en-GB" sz="1000" b="0" i="0" u="none" strike="noStrike" baseline="0" dirty="0">
                <a:solidFill>
                  <a:srgbClr val="FF0000"/>
                </a:solidFill>
                <a:latin typeface="Arial" panose="020B0604020202020204" pitchFamily="34" charset="0"/>
              </a:rPr>
              <a:t>020 3137 5603 </a:t>
            </a:r>
            <a:r>
              <a:rPr lang="en-GB" sz="1000" b="0" i="0" u="none" strike="noStrike" baseline="0" dirty="0">
                <a:solidFill>
                  <a:srgbClr val="000000"/>
                </a:solidFill>
                <a:latin typeface="ArialMT"/>
              </a:rPr>
              <a:t>– </a:t>
            </a:r>
            <a:r>
              <a:rPr lang="en-GB" sz="1000" b="0" i="0" u="none" strike="noStrike" baseline="0" dirty="0">
                <a:solidFill>
                  <a:srgbClr val="000000"/>
                </a:solidFill>
                <a:latin typeface="Arial" panose="020B0604020202020204" pitchFamily="34" charset="0"/>
              </a:rPr>
              <a:t>19:30 to 23:00</a:t>
            </a:r>
          </a:p>
          <a:p>
            <a:pPr algn="l"/>
            <a:r>
              <a:rPr lang="en-GB" sz="1000" b="0" i="0" u="none" strike="noStrike" baseline="0" dirty="0">
                <a:solidFill>
                  <a:srgbClr val="000000"/>
                </a:solidFill>
                <a:latin typeface="Arial" panose="020B0604020202020204" pitchFamily="34" charset="0"/>
              </a:rPr>
              <a:t>(PRU Consultant)</a:t>
            </a:r>
          </a:p>
          <a:p>
            <a:pPr algn="l"/>
            <a:r>
              <a:rPr lang="en-GB" sz="1000" b="1" i="0" u="none" strike="noStrike" baseline="0" dirty="0">
                <a:solidFill>
                  <a:srgbClr val="000000"/>
                </a:solidFill>
                <a:latin typeface="Arial" panose="020B0604020202020204" pitchFamily="34" charset="0"/>
              </a:rPr>
              <a:t>Hours of Operation:</a:t>
            </a:r>
          </a:p>
          <a:p>
            <a:pPr marL="171450" indent="-171450">
              <a:buFont typeface="Arial" panose="020B0604020202020204" pitchFamily="34" charset="0"/>
              <a:buChar char="•"/>
            </a:pPr>
            <a:r>
              <a:rPr lang="en-US" sz="1000" dirty="0">
                <a:latin typeface="Arial" panose="020B0604020202020204" pitchFamily="34" charset="0"/>
              </a:rPr>
              <a:t>08:30 to 23:00, last referral </a:t>
            </a:r>
            <a:r>
              <a:rPr lang="en-GB" sz="1000" dirty="0">
                <a:latin typeface="Arial" panose="020B0604020202020204" pitchFamily="34" charset="0"/>
              </a:rPr>
              <a:t>21:30</a:t>
            </a:r>
          </a:p>
          <a:p>
            <a:pPr marL="171450" indent="-171450">
              <a:buFont typeface="Arial" panose="020B0604020202020204" pitchFamily="34" charset="0"/>
              <a:buChar char="•"/>
            </a:pPr>
            <a:r>
              <a:rPr lang="en-GB" sz="1000" dirty="0">
                <a:latin typeface="Arial" panose="020B0604020202020204" pitchFamily="34" charset="0"/>
              </a:rPr>
              <a:t>7 days a week Including Bank Holidays</a:t>
            </a:r>
          </a:p>
          <a:p>
            <a:pPr algn="l"/>
            <a:r>
              <a:rPr lang="en-GB" sz="1000" b="1" i="0" u="none" strike="noStrike" baseline="0" dirty="0">
                <a:solidFill>
                  <a:srgbClr val="000000"/>
                </a:solidFill>
                <a:latin typeface="Arial" panose="020B0604020202020204" pitchFamily="34" charset="0"/>
              </a:rPr>
              <a:t>Location of service:</a:t>
            </a:r>
          </a:p>
          <a:p>
            <a:pPr algn="l"/>
            <a:r>
              <a:rPr lang="en-US" sz="1000" b="0" i="0" u="none" strike="noStrike" baseline="0" dirty="0">
                <a:solidFill>
                  <a:srgbClr val="000000"/>
                </a:solidFill>
                <a:latin typeface="Arial" panose="020B0604020202020204" pitchFamily="34" charset="0"/>
              </a:rPr>
              <a:t>Based at the Royal London Hospital part of Barts Health NHS Trust. The PRU operates within the Barts Health footprint </a:t>
            </a:r>
            <a:r>
              <a:rPr lang="en-GB" sz="1000" b="0" i="0" u="none" strike="noStrike" baseline="0" dirty="0">
                <a:solidFill>
                  <a:srgbClr val="000000"/>
                </a:solidFill>
                <a:latin typeface="Arial" panose="020B0604020202020204" pitchFamily="34" charset="0"/>
              </a:rPr>
              <a:t>across 3 EDs.</a:t>
            </a:r>
            <a:endParaRPr kumimoji="0" lang="en-GB" cap="none" spc="0" normalizeH="0" dirty="0">
              <a:ln>
                <a:noFill/>
              </a:ln>
              <a:effectLst/>
              <a:uFillTx/>
              <a:latin typeface="Arial" panose="020B0604020202020204" pitchFamily="34" charset="0"/>
              <a:ea typeface="+mj-ea"/>
              <a:cs typeface="+mj-cs"/>
              <a:sym typeface="Calibri"/>
            </a:endParaRPr>
          </a:p>
          <a:p>
            <a:pPr algn="l"/>
            <a:endParaRPr kumimoji="0" lang="en-GB" sz="1800" b="0" i="0" u="none" strike="noStrike" cap="none" spc="0" normalizeH="0" baseline="0" dirty="0">
              <a:ln>
                <a:noFill/>
              </a:ln>
              <a:solidFill>
                <a:srgbClr val="000000"/>
              </a:solidFill>
              <a:effectLst/>
              <a:uFillTx/>
              <a:latin typeface="+mj-lt"/>
              <a:ea typeface="+mj-ea"/>
              <a:cs typeface="+mj-cs"/>
              <a:sym typeface="Calibri"/>
            </a:endParaRPr>
          </a:p>
        </p:txBody>
      </p:sp>
      <p:sp>
        <p:nvSpPr>
          <p:cNvPr id="17" name="Rectangle 16">
            <a:extLst>
              <a:ext uri="{FF2B5EF4-FFF2-40B4-BE49-F238E27FC236}">
                <a16:creationId xmlns:a16="http://schemas.microsoft.com/office/drawing/2014/main" id="{A1A2738F-403B-3425-6F16-C6EA7980E1FD}"/>
              </a:ext>
            </a:extLst>
          </p:cNvPr>
          <p:cNvSpPr/>
          <p:nvPr/>
        </p:nvSpPr>
        <p:spPr>
          <a:xfrm>
            <a:off x="5041254" y="2468443"/>
            <a:ext cx="2160000" cy="3821740"/>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nchorCtr="0">
            <a:noAutofit/>
          </a:bodyPr>
          <a:lstStyle/>
          <a:p>
            <a:pPr algn="l"/>
            <a:r>
              <a:rPr lang="en-GB" sz="1000" b="1" dirty="0">
                <a:latin typeface="Arial" panose="020B0604020202020204" pitchFamily="34" charset="0"/>
              </a:rPr>
              <a:t>Frailty Virtual Ward</a:t>
            </a:r>
          </a:p>
          <a:p>
            <a:pPr algn="l"/>
            <a:r>
              <a:rPr lang="en-GB" sz="1000" b="1" dirty="0">
                <a:latin typeface="Arial" panose="020B0604020202020204" pitchFamily="34" charset="0"/>
              </a:rPr>
              <a:t>(FVW)</a:t>
            </a:r>
          </a:p>
          <a:p>
            <a:pPr algn="l"/>
            <a:r>
              <a:rPr lang="en-GB" sz="1000" b="1" dirty="0">
                <a:latin typeface="Arial" panose="020B0604020202020204" pitchFamily="34" charset="0"/>
              </a:rPr>
              <a:t>Single Point of Access:</a:t>
            </a:r>
          </a:p>
          <a:p>
            <a:pPr algn="l"/>
            <a:r>
              <a:rPr lang="en-GB" sz="1000" b="0" i="0" u="none" strike="noStrike" baseline="0" dirty="0">
                <a:solidFill>
                  <a:srgbClr val="FF0000"/>
                </a:solidFill>
                <a:latin typeface="Arial" panose="020B0604020202020204" pitchFamily="34" charset="0"/>
              </a:rPr>
              <a:t>020 8535 6644</a:t>
            </a:r>
          </a:p>
          <a:p>
            <a:pPr algn="l"/>
            <a:r>
              <a:rPr lang="en-GB" sz="1000" b="1" i="0" u="none" strike="noStrike" baseline="0" dirty="0">
                <a:solidFill>
                  <a:srgbClr val="000000"/>
                </a:solidFill>
                <a:latin typeface="Arial" panose="020B0604020202020204" pitchFamily="34" charset="0"/>
              </a:rPr>
              <a:t>Email:</a:t>
            </a:r>
          </a:p>
          <a:p>
            <a:pPr algn="l"/>
            <a:r>
              <a:rPr lang="en-GB" sz="1000" b="1" i="0" u="none" strike="noStrike" baseline="0" dirty="0">
                <a:solidFill>
                  <a:srgbClr val="0563C2"/>
                </a:solidFill>
                <a:latin typeface="Arial" panose="020B0604020202020204" pitchFamily="34" charset="0"/>
              </a:rPr>
              <a:t>wxfrailty.virtualward@nhs.net</a:t>
            </a:r>
          </a:p>
          <a:p>
            <a:pPr algn="l"/>
            <a:r>
              <a:rPr lang="en-GB" sz="1000" b="1" i="0" u="none" strike="noStrike" baseline="0" dirty="0">
                <a:solidFill>
                  <a:srgbClr val="000000"/>
                </a:solidFill>
                <a:latin typeface="Arial" panose="020B0604020202020204" pitchFamily="34" charset="0"/>
              </a:rPr>
              <a:t>Hours of Operation:</a:t>
            </a:r>
          </a:p>
          <a:p>
            <a:pPr marL="171450" indent="-171450" algn="l">
              <a:buFont typeface="Arial" panose="020B0604020202020204" pitchFamily="34" charset="0"/>
              <a:buChar char="•"/>
            </a:pPr>
            <a:r>
              <a:rPr lang="en-GB" sz="1000" b="0" i="0" u="none" strike="noStrike" baseline="0" dirty="0">
                <a:solidFill>
                  <a:srgbClr val="000000"/>
                </a:solidFill>
                <a:latin typeface="ArialMT"/>
              </a:rPr>
              <a:t>Mon</a:t>
            </a:r>
            <a:r>
              <a:rPr lang="en-GB" sz="1000" b="0" i="0" u="none" strike="noStrike" baseline="0" dirty="0">
                <a:solidFill>
                  <a:srgbClr val="000000"/>
                </a:solidFill>
                <a:latin typeface="Arial" panose="020B0604020202020204" pitchFamily="34" charset="0"/>
              </a:rPr>
              <a:t>-Fri, 09:00 to 17:00</a:t>
            </a:r>
          </a:p>
          <a:p>
            <a:pPr algn="l"/>
            <a:r>
              <a:rPr lang="en-GB" sz="1000" b="1" i="0" u="none" strike="noStrike" baseline="0" dirty="0">
                <a:solidFill>
                  <a:srgbClr val="000000"/>
                </a:solidFill>
                <a:latin typeface="Arial" panose="020B0604020202020204" pitchFamily="34" charset="0"/>
              </a:rPr>
              <a:t>Service:</a:t>
            </a:r>
          </a:p>
          <a:p>
            <a:r>
              <a:rPr lang="en-US" sz="1000" b="0" i="0" u="none" strike="noStrike" baseline="0" dirty="0">
                <a:solidFill>
                  <a:srgbClr val="000000"/>
                </a:solidFill>
                <a:latin typeface="Arial" panose="020B0604020202020204" pitchFamily="34" charset="0"/>
              </a:rPr>
              <a:t>A </a:t>
            </a:r>
            <a:r>
              <a:rPr lang="en-US" sz="1000" dirty="0">
                <a:latin typeface="Arial" panose="020B0604020202020204" pitchFamily="34" charset="0"/>
              </a:rPr>
              <a:t>virtual ward for frailty is</a:t>
            </a:r>
          </a:p>
          <a:p>
            <a:r>
              <a:rPr lang="en-US" sz="1000" dirty="0">
                <a:latin typeface="Arial" panose="020B0604020202020204" pitchFamily="34" charset="0"/>
              </a:rPr>
              <a:t>available as an option for</a:t>
            </a:r>
          </a:p>
          <a:p>
            <a:r>
              <a:rPr lang="en-US" sz="1000" dirty="0">
                <a:latin typeface="Arial" panose="020B0604020202020204" pitchFamily="34" charset="0"/>
              </a:rPr>
              <a:t>clinicians to refer adults (aged 65</a:t>
            </a:r>
          </a:p>
          <a:p>
            <a:r>
              <a:rPr lang="en-US" sz="1000" dirty="0">
                <a:latin typeface="Arial" panose="020B0604020202020204" pitchFamily="34" charset="0"/>
              </a:rPr>
              <a:t>or over) who have an acute</a:t>
            </a:r>
          </a:p>
          <a:p>
            <a:r>
              <a:rPr lang="en-GB" sz="1000" dirty="0">
                <a:latin typeface="Arial" panose="020B0604020202020204" pitchFamily="34" charset="0"/>
              </a:rPr>
              <a:t>exacerbation of a frailty-related</a:t>
            </a:r>
          </a:p>
          <a:p>
            <a:r>
              <a:rPr lang="en-GB" sz="1000" dirty="0">
                <a:latin typeface="Arial" panose="020B0604020202020204" pitchFamily="34" charset="0"/>
              </a:rPr>
              <a:t>condition. Accepts patients by email </a:t>
            </a:r>
          </a:p>
          <a:p>
            <a:r>
              <a:rPr lang="en-GB" sz="1000" dirty="0">
                <a:latin typeface="Arial" panose="020B0604020202020204" pitchFamily="34" charset="0"/>
              </a:rPr>
              <a:t>referral or dedicated referral/advice </a:t>
            </a:r>
          </a:p>
          <a:p>
            <a:r>
              <a:rPr lang="en-GB" sz="1000" dirty="0">
                <a:latin typeface="Arial" panose="020B0604020202020204" pitchFamily="34" charset="0"/>
              </a:rPr>
              <a:t>and guidance phone line after clinical</a:t>
            </a:r>
          </a:p>
          <a:p>
            <a:r>
              <a:rPr lang="en-GB" sz="1000" dirty="0">
                <a:latin typeface="Arial" panose="020B0604020202020204" pitchFamily="34" charset="0"/>
              </a:rPr>
              <a:t>conversation.</a:t>
            </a:r>
          </a:p>
        </p:txBody>
      </p:sp>
      <p:sp>
        <p:nvSpPr>
          <p:cNvPr id="20" name="Rectangle 19">
            <a:extLst>
              <a:ext uri="{FF2B5EF4-FFF2-40B4-BE49-F238E27FC236}">
                <a16:creationId xmlns:a16="http://schemas.microsoft.com/office/drawing/2014/main" id="{5640D781-9961-393D-2B7F-E561D8812BE8}"/>
              </a:ext>
            </a:extLst>
          </p:cNvPr>
          <p:cNvSpPr/>
          <p:nvPr/>
        </p:nvSpPr>
        <p:spPr>
          <a:xfrm>
            <a:off x="7372860" y="2468443"/>
            <a:ext cx="2160000" cy="3813485"/>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chorCtr="0">
            <a:noAutofit/>
          </a:bodyPr>
          <a:lstStyle/>
          <a:p>
            <a:r>
              <a:rPr lang="en-GB" sz="1000" b="1" dirty="0">
                <a:latin typeface="Arial" panose="020B0604020202020204" pitchFamily="34" charset="0"/>
              </a:rPr>
              <a:t>Same Day Emergency </a:t>
            </a:r>
          </a:p>
          <a:p>
            <a:r>
              <a:rPr lang="en-GB" sz="1000" b="1" dirty="0">
                <a:latin typeface="Arial" panose="020B0604020202020204" pitchFamily="34" charset="0"/>
              </a:rPr>
              <a:t>Care (SDEC) </a:t>
            </a:r>
          </a:p>
          <a:p>
            <a:r>
              <a:rPr lang="en-GB" sz="1000" b="1" dirty="0">
                <a:latin typeface="Arial" panose="020B0604020202020204" pitchFamily="34" charset="0"/>
              </a:rPr>
              <a:t>Direct telephone line: </a:t>
            </a:r>
          </a:p>
          <a:p>
            <a:r>
              <a:rPr lang="en-GB" sz="1000" dirty="0">
                <a:solidFill>
                  <a:srgbClr val="FF0000"/>
                </a:solidFill>
                <a:latin typeface="Arial" panose="020B0604020202020204" pitchFamily="34" charset="0"/>
              </a:rPr>
              <a:t>020 8535 6402 </a:t>
            </a:r>
          </a:p>
          <a:p>
            <a:r>
              <a:rPr lang="en-GB" sz="1000" b="1" dirty="0">
                <a:latin typeface="Arial" panose="020B0604020202020204" pitchFamily="34" charset="0"/>
              </a:rPr>
              <a:t>Email: </a:t>
            </a:r>
            <a:r>
              <a:rPr lang="en-GB" sz="1000" b="1" dirty="0">
                <a:solidFill>
                  <a:srgbClr val="0563C2"/>
                </a:solidFill>
                <a:latin typeface="Arial" panose="020B0604020202020204" pitchFamily="34" charset="0"/>
              </a:rPr>
              <a:t>sdecwxh.bartshealth@nhs.net </a:t>
            </a:r>
          </a:p>
          <a:p>
            <a:r>
              <a:rPr lang="en-GB" sz="1000" b="1" dirty="0">
                <a:latin typeface="Arial" panose="020B0604020202020204" pitchFamily="34" charset="0"/>
              </a:rPr>
              <a:t> Hours of Operation: </a:t>
            </a:r>
          </a:p>
          <a:p>
            <a:pPr marL="171450" indent="-171450">
              <a:buFont typeface="Arial" panose="020B0604020202020204" pitchFamily="34" charset="0"/>
              <a:buChar char="•"/>
            </a:pPr>
            <a:r>
              <a:rPr lang="en-GB" sz="1000" b="1" dirty="0">
                <a:latin typeface="Arial" panose="020B0604020202020204" pitchFamily="34" charset="0"/>
              </a:rPr>
              <a:t> </a:t>
            </a:r>
            <a:r>
              <a:rPr lang="en-GB" sz="1000" dirty="0">
                <a:latin typeface="ArialMT"/>
              </a:rPr>
              <a:t>Mon-Sun, 08:00 to 22:00 </a:t>
            </a:r>
          </a:p>
          <a:p>
            <a:r>
              <a:rPr lang="en-GB" sz="1000" b="1" dirty="0">
                <a:latin typeface="Arial" panose="020B0604020202020204" pitchFamily="34" charset="0"/>
              </a:rPr>
              <a:t>Service: </a:t>
            </a:r>
          </a:p>
          <a:p>
            <a:r>
              <a:rPr lang="en-US" sz="1000" dirty="0">
                <a:latin typeface="Arial" panose="020B0604020202020204" pitchFamily="34" charset="0"/>
              </a:rPr>
              <a:t>Accepts patients that are over </a:t>
            </a:r>
            <a:r>
              <a:rPr lang="en-GB" sz="1000" dirty="0">
                <a:latin typeface="Arial" panose="020B0604020202020204" pitchFamily="34" charset="0"/>
              </a:rPr>
              <a:t> 17, stable, can transfer to a chair or trolley (wheelchair patients accepted), do not clearly require admission and </a:t>
            </a:r>
            <a:r>
              <a:rPr lang="en-US" sz="1000" b="0" i="0" u="none" strike="noStrike" baseline="0" dirty="0">
                <a:latin typeface="Arial" panose="020B0604020202020204" pitchFamily="34" charset="0"/>
              </a:rPr>
              <a:t>are considered suitable after a </a:t>
            </a:r>
            <a:r>
              <a:rPr lang="en-GB" sz="1000" b="0" i="0" u="none" strike="noStrike" baseline="0" dirty="0">
                <a:latin typeface="Arial" panose="020B0604020202020204" pitchFamily="34" charset="0"/>
              </a:rPr>
              <a:t>clinical conversation with the SDEC registrar or Consultant. </a:t>
            </a:r>
            <a:r>
              <a:rPr lang="en-US" sz="1000" dirty="0">
                <a:latin typeface="Arial" panose="020B0604020202020204" pitchFamily="34" charset="0"/>
              </a:rPr>
              <a:t>The last referral is accepted 2 hours before the closing </a:t>
            </a:r>
            <a:endParaRPr lang="en-GB" sz="1000" dirty="0">
              <a:latin typeface="Arial" panose="020B0604020202020204" pitchFamily="34" charset="0"/>
            </a:endParaRPr>
          </a:p>
          <a:p>
            <a:r>
              <a:rPr lang="en-GB" sz="1000" dirty="0">
                <a:latin typeface="Arial" panose="020B0604020202020204" pitchFamily="34" charset="0"/>
              </a:rPr>
              <a:t> time. </a:t>
            </a:r>
          </a:p>
        </p:txBody>
      </p:sp>
      <p:sp>
        <p:nvSpPr>
          <p:cNvPr id="22" name="Rectangle 21">
            <a:extLst>
              <a:ext uri="{FF2B5EF4-FFF2-40B4-BE49-F238E27FC236}">
                <a16:creationId xmlns:a16="http://schemas.microsoft.com/office/drawing/2014/main" id="{FB1ECD4A-0313-82C5-781B-8CE3AD9D73C0}"/>
              </a:ext>
            </a:extLst>
          </p:cNvPr>
          <p:cNvSpPr/>
          <p:nvPr/>
        </p:nvSpPr>
        <p:spPr>
          <a:xfrm>
            <a:off x="9671171" y="2460188"/>
            <a:ext cx="2160000" cy="3821740"/>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chorCtr="0">
            <a:noAutofit/>
          </a:bodyPr>
          <a:lstStyle/>
          <a:p>
            <a:r>
              <a:rPr lang="en-GB" sz="1000" b="1" dirty="0">
                <a:latin typeface="Arial" panose="020B0604020202020204" pitchFamily="34" charset="0"/>
              </a:rPr>
              <a:t>Surgical Assessment Unit (SAU)</a:t>
            </a:r>
          </a:p>
          <a:p>
            <a:r>
              <a:rPr lang="en-GB" sz="1000" b="1" dirty="0">
                <a:latin typeface="Arial" panose="020B0604020202020204" pitchFamily="34" charset="0"/>
              </a:rPr>
              <a:t>Switchboard: </a:t>
            </a:r>
            <a:r>
              <a:rPr lang="en-GB" sz="1000" dirty="0">
                <a:solidFill>
                  <a:srgbClr val="FF0000"/>
                </a:solidFill>
                <a:latin typeface="Arial" panose="020B0604020202020204" pitchFamily="34" charset="0"/>
              </a:rPr>
              <a:t>0208539 5522</a:t>
            </a:r>
          </a:p>
          <a:p>
            <a:r>
              <a:rPr lang="en-GB" sz="1000" b="1" dirty="0">
                <a:latin typeface="Arial" panose="020B0604020202020204" pitchFamily="34" charset="0"/>
              </a:rPr>
              <a:t>Bleep </a:t>
            </a:r>
            <a:r>
              <a:rPr lang="en-GB" sz="1000" dirty="0">
                <a:solidFill>
                  <a:srgbClr val="FF0000"/>
                </a:solidFill>
                <a:latin typeface="Arial" panose="020B0604020202020204" pitchFamily="34" charset="0"/>
              </a:rPr>
              <a:t>2900</a:t>
            </a:r>
            <a:r>
              <a:rPr lang="en-GB" sz="1000" b="1" dirty="0">
                <a:latin typeface="Arial" panose="020B0604020202020204" pitchFamily="34" charset="0"/>
              </a:rPr>
              <a:t> – </a:t>
            </a:r>
            <a:r>
              <a:rPr lang="en-GB" sz="1000" dirty="0">
                <a:latin typeface="Arial" panose="020B0604020202020204" pitchFamily="34" charset="0"/>
              </a:rPr>
              <a:t>Surgical SHO on call</a:t>
            </a:r>
          </a:p>
          <a:p>
            <a:r>
              <a:rPr lang="en-GB" sz="1000" b="1" dirty="0">
                <a:latin typeface="Arial" panose="020B0604020202020204" pitchFamily="34" charset="0"/>
              </a:rPr>
              <a:t>Service:</a:t>
            </a:r>
          </a:p>
          <a:p>
            <a:r>
              <a:rPr lang="en-GB" sz="1000" dirty="0">
                <a:latin typeface="Arial" panose="020B0604020202020204" pitchFamily="34" charset="0"/>
              </a:rPr>
              <a:t>Accepts Gen Surgery and Urology  patients over 16, stable, can transfer to a  chair or trolley (wheelchair patients accepted), are considered suitable after a clinical conversation by GP with the surgical SHO on call based on availability. Not suitable for direct attendance without discussion with GP, nor 111 referrals without discussion. Not suitable for patients with  loose stools as a symptom (no side room) or ambulance patients. The last referral is accepted at 4pm.</a:t>
            </a:r>
            <a:endParaRPr lang="en-GB" sz="1000" dirty="0">
              <a:effectLst/>
              <a:latin typeface="Aptos" panose="020B0004020202020204" pitchFamily="34" charset="0"/>
              <a:ea typeface="Aptos" panose="020B0004020202020204" pitchFamily="34" charset="0"/>
              <a:cs typeface="Calibri" panose="020F0502020204030204" pitchFamily="34" charset="0"/>
            </a:endParaRPr>
          </a:p>
          <a:p>
            <a:r>
              <a:rPr lang="en-GB" sz="1000" b="1" dirty="0">
                <a:latin typeface="Arial" panose="020B0604020202020204" pitchFamily="34" charset="0"/>
              </a:rPr>
              <a:t>Location of service:</a:t>
            </a:r>
          </a:p>
          <a:p>
            <a:r>
              <a:rPr lang="en-GB" sz="1000" dirty="0">
                <a:latin typeface="Arial" panose="020B0604020202020204" pitchFamily="34" charset="0"/>
              </a:rPr>
              <a:t>Surgical Assessment Unit</a:t>
            </a:r>
          </a:p>
          <a:p>
            <a:r>
              <a:rPr lang="en-GB" sz="1000" dirty="0">
                <a:latin typeface="Arial" panose="020B0604020202020204" pitchFamily="34" charset="0"/>
              </a:rPr>
              <a:t>Junction 11</a:t>
            </a:r>
          </a:p>
          <a:p>
            <a:r>
              <a:rPr lang="en-GB" sz="1000" dirty="0">
                <a:latin typeface="Arial" panose="020B0604020202020204" pitchFamily="34" charset="0"/>
              </a:rPr>
              <a:t>Main corridor</a:t>
            </a:r>
          </a:p>
          <a:p>
            <a:r>
              <a:rPr lang="en-GB" sz="1000" dirty="0">
                <a:latin typeface="Arial" panose="020B0604020202020204" pitchFamily="34" charset="0"/>
              </a:rPr>
              <a:t>Whipps Cross hospital</a:t>
            </a:r>
          </a:p>
        </p:txBody>
      </p:sp>
    </p:spTree>
    <p:extLst>
      <p:ext uri="{BB962C8B-B14F-4D97-AF65-F5344CB8AC3E}">
        <p14:creationId xmlns:p14="http://schemas.microsoft.com/office/powerpoint/2010/main" val="3656264502"/>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b9a318c5-cb17-4009-bd02-811755c5a25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54226B75A417944B482249E0348A780" ma:contentTypeVersion="10" ma:contentTypeDescription="Create a new document." ma:contentTypeScope="" ma:versionID="cfc0429991dee7278ea3154a348baf72">
  <xsd:schema xmlns:xsd="http://www.w3.org/2001/XMLSchema" xmlns:xs="http://www.w3.org/2001/XMLSchema" xmlns:p="http://schemas.microsoft.com/office/2006/metadata/properties" xmlns:ns3="b9a318c5-cb17-4009-bd02-811755c5a252" xmlns:ns4="4279a99c-bc8f-462a-9c44-4e928821c601" targetNamespace="http://schemas.microsoft.com/office/2006/metadata/properties" ma:root="true" ma:fieldsID="ca1f16dc4dd20057cbe68be3ce10ec6f" ns3:_="" ns4:_="">
    <xsd:import namespace="b9a318c5-cb17-4009-bd02-811755c5a252"/>
    <xsd:import namespace="4279a99c-bc8f-462a-9c44-4e928821c601"/>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ObjectDetectorVersions" minOccurs="0"/>
                <xsd:element ref="ns3:MediaServiceDateTaken" minOccurs="0"/>
                <xsd:element ref="ns3:MediaServiceAutoTag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a318c5-cb17-4009-bd02-811755c5a2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279a99c-bc8f-462a-9c44-4e928821c60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7C475B-07CE-4394-9B3D-382CAC2833DB}">
  <ds:schemaRefs>
    <ds:schemaRef ds:uri="http://purl.org/dc/elements/1.1/"/>
    <ds:schemaRef ds:uri="4279a99c-bc8f-462a-9c44-4e928821c601"/>
    <ds:schemaRef ds:uri="http://www.w3.org/XML/1998/namespace"/>
    <ds:schemaRef ds:uri="http://schemas.microsoft.com/office/2006/metadata/properties"/>
    <ds:schemaRef ds:uri="http://purl.org/dc/dcmityp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b9a318c5-cb17-4009-bd02-811755c5a252"/>
  </ds:schemaRefs>
</ds:datastoreItem>
</file>

<file path=customXml/itemProps2.xml><?xml version="1.0" encoding="utf-8"?>
<ds:datastoreItem xmlns:ds="http://schemas.openxmlformats.org/officeDocument/2006/customXml" ds:itemID="{EF5ECF9C-C59F-4B4A-914B-C12C5DC4E0B8}">
  <ds:schemaRefs>
    <ds:schemaRef ds:uri="http://schemas.microsoft.com/sharepoint/v3/contenttype/forms"/>
  </ds:schemaRefs>
</ds:datastoreItem>
</file>

<file path=customXml/itemProps3.xml><?xml version="1.0" encoding="utf-8"?>
<ds:datastoreItem xmlns:ds="http://schemas.openxmlformats.org/officeDocument/2006/customXml" ds:itemID="{116A02E3-5DC1-45DB-B7AE-074A638BA4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a318c5-cb17-4009-bd02-811755c5a252"/>
    <ds:schemaRef ds:uri="4279a99c-bc8f-462a-9c44-4e928821c6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6162</TotalTime>
  <Words>496</Words>
  <Application>Microsoft Office PowerPoint</Application>
  <PresentationFormat>Widescreen</PresentationFormat>
  <Paragraphs>65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ArialMT</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Noblet, Paul</dc:creator>
  <cp:lastModifiedBy>SELLEY, Robert (BARTS HEALTH NHS TRUST)</cp:lastModifiedBy>
  <cp:revision>76</cp:revision>
  <dcterms:modified xsi:type="dcterms:W3CDTF">2025-09-19T10:38:43Z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0x010100054226B75A417944B482249E0348A780</vt:lpwstr>
  </property>
</Properties>
</file>