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6"/>
  </p:notesMasterIdLst>
  <p:sldIdLst>
    <p:sldId id="2147375398" r:id="rId5"/>
  </p:sldIdLst>
  <p:sldSz cx="10058400" cy="77724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727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9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86369" algn="l" defTabSz="9727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9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72738" algn="l" defTabSz="9727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9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459108" algn="l" defTabSz="9727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9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945476" algn="l" defTabSz="9727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9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431846" algn="l" defTabSz="9727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9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918216" algn="l" defTabSz="9727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9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404585" algn="l" defTabSz="9727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9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890955" algn="l" defTabSz="9727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9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AE46649-AF92-E2DD-2FE5-89FD865FB6F3}" name="JOEL, Katherine (BARTS HEALTH NHS TRUST)" initials="JT" userId="S::katherine.joel1@nhs.net::ba916c7b-d501-4f41-8df4-9cd7bc27eb29" providerId="AD"/>
  <p188:author id="{8880A04F-6172-E006-6214-8F940EF312DD}" name="ISLAM, Moynul (BARTS HEALTH NHS TRUST)" initials="MI" userId="S::moynul.islam@nhs.net::f7c609e2-422d-4781-a038-778eb302cd0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1878" y="96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8/10/relationships/authors" Target="authors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71" name="Shape 7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53653035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972738" latinLnBrk="0">
      <a:defRPr sz="1300">
        <a:latin typeface="+mj-lt"/>
        <a:ea typeface="+mj-ea"/>
        <a:cs typeface="+mj-cs"/>
        <a:sym typeface="Calibri"/>
      </a:defRPr>
    </a:lvl1pPr>
    <a:lvl2pPr indent="228600" defTabSz="972738" latinLnBrk="0">
      <a:defRPr sz="1300">
        <a:latin typeface="+mj-lt"/>
        <a:ea typeface="+mj-ea"/>
        <a:cs typeface="+mj-cs"/>
        <a:sym typeface="Calibri"/>
      </a:defRPr>
    </a:lvl2pPr>
    <a:lvl3pPr indent="457200" defTabSz="972738" latinLnBrk="0">
      <a:defRPr sz="1300">
        <a:latin typeface="+mj-lt"/>
        <a:ea typeface="+mj-ea"/>
        <a:cs typeface="+mj-cs"/>
        <a:sym typeface="Calibri"/>
      </a:defRPr>
    </a:lvl3pPr>
    <a:lvl4pPr indent="685800" defTabSz="972738" latinLnBrk="0">
      <a:defRPr sz="1300">
        <a:latin typeface="+mj-lt"/>
        <a:ea typeface="+mj-ea"/>
        <a:cs typeface="+mj-cs"/>
        <a:sym typeface="Calibri"/>
      </a:defRPr>
    </a:lvl4pPr>
    <a:lvl5pPr indent="914400" defTabSz="972738" latinLnBrk="0">
      <a:defRPr sz="1300">
        <a:latin typeface="+mj-lt"/>
        <a:ea typeface="+mj-ea"/>
        <a:cs typeface="+mj-cs"/>
        <a:sym typeface="Calibri"/>
      </a:defRPr>
    </a:lvl5pPr>
    <a:lvl6pPr indent="1143000" defTabSz="972738" latinLnBrk="0">
      <a:defRPr sz="1300">
        <a:latin typeface="+mj-lt"/>
        <a:ea typeface="+mj-ea"/>
        <a:cs typeface="+mj-cs"/>
        <a:sym typeface="Calibri"/>
      </a:defRPr>
    </a:lvl6pPr>
    <a:lvl7pPr indent="1371600" defTabSz="972738" latinLnBrk="0">
      <a:defRPr sz="1300">
        <a:latin typeface="+mj-lt"/>
        <a:ea typeface="+mj-ea"/>
        <a:cs typeface="+mj-cs"/>
        <a:sym typeface="Calibri"/>
      </a:defRPr>
    </a:lvl7pPr>
    <a:lvl8pPr indent="1600200" defTabSz="972738" latinLnBrk="0">
      <a:defRPr sz="1300">
        <a:latin typeface="+mj-lt"/>
        <a:ea typeface="+mj-ea"/>
        <a:cs typeface="+mj-cs"/>
        <a:sym typeface="Calibri"/>
      </a:defRPr>
    </a:lvl8pPr>
    <a:lvl9pPr indent="1828800" defTabSz="972738" latinLnBrk="0">
      <a:defRPr sz="13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he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Usual She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Placeholder 1"/>
          <p:cNvSpPr/>
          <p:nvPr/>
        </p:nvSpPr>
        <p:spPr>
          <a:xfrm>
            <a:off x="203589" y="132210"/>
            <a:ext cx="9652811" cy="734872"/>
          </a:xfrm>
          <a:prstGeom prst="rect">
            <a:avLst/>
          </a:prstGeom>
          <a:solidFill>
            <a:srgbClr val="DCE6F2"/>
          </a:solidFill>
          <a:ln>
            <a:solidFill>
              <a:srgbClr val="BFBFBF"/>
            </a:solidFill>
          </a:ln>
        </p:spPr>
        <p:txBody>
          <a:bodyPr lIns="45719" rIns="45719" anchor="ctr"/>
          <a:lstStyle/>
          <a:p>
            <a:pPr algn="ctr" defTabSz="914400">
              <a:defRPr sz="3200">
                <a:solidFill>
                  <a:srgbClr val="1F497D"/>
                </a:solidFill>
              </a:defRPr>
            </a:pPr>
            <a:endParaRPr/>
          </a:p>
        </p:txBody>
      </p:sp>
      <p:grpSp>
        <p:nvGrpSpPr>
          <p:cNvPr id="31" name="TextBox 11"/>
          <p:cNvGrpSpPr/>
          <p:nvPr/>
        </p:nvGrpSpPr>
        <p:grpSpPr>
          <a:xfrm>
            <a:off x="8320724" y="215265"/>
            <a:ext cx="1389421" cy="591722"/>
            <a:chOff x="0" y="0"/>
            <a:chExt cx="1389420" cy="591721"/>
          </a:xfrm>
        </p:grpSpPr>
        <p:sp>
          <p:nvSpPr>
            <p:cNvPr id="29" name="Rectangle"/>
            <p:cNvSpPr/>
            <p:nvPr/>
          </p:nvSpPr>
          <p:spPr>
            <a:xfrm>
              <a:off x="-1" y="-1"/>
              <a:ext cx="1389422" cy="591723"/>
            </a:xfrm>
            <a:prstGeom prst="rect">
              <a:avLst/>
            </a:prstGeom>
            <a:noFill/>
            <a:ln w="1587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  <a:endParaRPr/>
            </a:p>
          </p:txBody>
        </p:sp>
        <p:sp>
          <p:nvSpPr>
            <p:cNvPr id="30" name="Oct-24"/>
            <p:cNvSpPr txBox="1"/>
            <p:nvPr/>
          </p:nvSpPr>
          <p:spPr>
            <a:xfrm>
              <a:off x="56574" y="127801"/>
              <a:ext cx="1276272" cy="33611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8636" tIns="48636" rIns="48636" bIns="48636" numCol="1" anchor="ctr">
              <a:spAutoFit/>
            </a:bodyPr>
            <a:lstStyle>
              <a:lvl1pPr algn="ctr">
                <a:defRPr b="1">
                  <a:solidFill>
                    <a:srgbClr val="1F497D"/>
                  </a:solidFill>
                </a:defRPr>
              </a:lvl1pPr>
            </a:lstStyle>
            <a:p>
              <a:r>
                <a:t>Oct-24</a:t>
              </a:r>
            </a:p>
          </p:txBody>
        </p:sp>
      </p:grpSp>
      <p:sp>
        <p:nvSpPr>
          <p:cNvPr id="32" name="Straight Connector 7"/>
          <p:cNvSpPr/>
          <p:nvPr/>
        </p:nvSpPr>
        <p:spPr>
          <a:xfrm>
            <a:off x="203589" y="7560151"/>
            <a:ext cx="9652811" cy="1"/>
          </a:xfrm>
          <a:prstGeom prst="line">
            <a:avLst/>
          </a:prstGeom>
          <a:ln>
            <a:solidFill>
              <a:srgbClr val="BFBFBF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Exception Page She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Placeholder 1"/>
          <p:cNvSpPr/>
          <p:nvPr/>
        </p:nvSpPr>
        <p:spPr>
          <a:xfrm>
            <a:off x="203589" y="132210"/>
            <a:ext cx="9652811" cy="734872"/>
          </a:xfrm>
          <a:prstGeom prst="rect">
            <a:avLst/>
          </a:prstGeom>
          <a:solidFill>
            <a:srgbClr val="DCE6F2"/>
          </a:solidFill>
          <a:ln>
            <a:solidFill>
              <a:srgbClr val="BFBFBF"/>
            </a:solidFill>
          </a:ln>
        </p:spPr>
        <p:txBody>
          <a:bodyPr lIns="45719" rIns="45719" anchor="ctr"/>
          <a:lstStyle/>
          <a:p>
            <a:pPr algn="ctr" defTabSz="914400">
              <a:defRPr sz="3200">
                <a:solidFill>
                  <a:srgbClr val="1F497D"/>
                </a:solidFill>
              </a:defRPr>
            </a:pPr>
            <a:endParaRPr/>
          </a:p>
        </p:txBody>
      </p:sp>
      <p:grpSp>
        <p:nvGrpSpPr>
          <p:cNvPr id="43" name="TextBox 11"/>
          <p:cNvGrpSpPr/>
          <p:nvPr/>
        </p:nvGrpSpPr>
        <p:grpSpPr>
          <a:xfrm>
            <a:off x="8320724" y="215265"/>
            <a:ext cx="1389421" cy="591722"/>
            <a:chOff x="0" y="0"/>
            <a:chExt cx="1389420" cy="591721"/>
          </a:xfrm>
        </p:grpSpPr>
        <p:sp>
          <p:nvSpPr>
            <p:cNvPr id="41" name="Rectangle"/>
            <p:cNvSpPr/>
            <p:nvPr/>
          </p:nvSpPr>
          <p:spPr>
            <a:xfrm>
              <a:off x="-1" y="-1"/>
              <a:ext cx="1389422" cy="591723"/>
            </a:xfrm>
            <a:prstGeom prst="rect">
              <a:avLst/>
            </a:prstGeom>
            <a:noFill/>
            <a:ln w="1587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  <a:endParaRPr/>
            </a:p>
          </p:txBody>
        </p:sp>
        <p:sp>
          <p:nvSpPr>
            <p:cNvPr id="42" name="Oct-24"/>
            <p:cNvSpPr txBox="1"/>
            <p:nvPr/>
          </p:nvSpPr>
          <p:spPr>
            <a:xfrm>
              <a:off x="56574" y="127801"/>
              <a:ext cx="1276272" cy="33611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8636" tIns="48636" rIns="48636" bIns="48636" numCol="1" anchor="ctr">
              <a:spAutoFit/>
            </a:bodyPr>
            <a:lstStyle>
              <a:lvl1pPr algn="ctr">
                <a:defRPr b="1">
                  <a:solidFill>
                    <a:srgbClr val="1F497D"/>
                  </a:solidFill>
                </a:defRPr>
              </a:lvl1pPr>
            </a:lstStyle>
            <a:p>
              <a:r>
                <a:t>Oct-24</a:t>
              </a:r>
            </a:p>
          </p:txBody>
        </p:sp>
      </p:grpSp>
      <p:sp>
        <p:nvSpPr>
          <p:cNvPr id="4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4"/>
          <p:cNvSpPr/>
          <p:nvPr/>
        </p:nvSpPr>
        <p:spPr>
          <a:xfrm>
            <a:off x="8043509" y="171414"/>
            <a:ext cx="1916402" cy="127172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430237">
              <a:defRPr sz="1500" b="1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2" name="Body Level One…"/>
          <p:cNvSpPr txBox="1">
            <a:spLocks noGrp="1"/>
          </p:cNvSpPr>
          <p:nvPr>
            <p:ph type="body" idx="1"/>
          </p:nvPr>
        </p:nvSpPr>
        <p:spPr>
          <a:xfrm>
            <a:off x="299826" y="1443136"/>
            <a:ext cx="9270235" cy="54826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Bef>
                <a:spcPts val="300"/>
              </a:spcBef>
              <a:defRPr sz="1400"/>
            </a:lvl1pPr>
            <a:lvl2pPr marL="813733" indent="-327364">
              <a:spcBef>
                <a:spcPts val="300"/>
              </a:spcBef>
              <a:defRPr sz="1400"/>
            </a:lvl2pPr>
            <a:lvl3pPr marL="1282246" indent="-309508">
              <a:spcBef>
                <a:spcPts val="300"/>
              </a:spcBef>
              <a:defRPr sz="1400"/>
            </a:lvl3pPr>
            <a:lvl4pPr marL="1768616" indent="-309508">
              <a:spcBef>
                <a:spcPts val="300"/>
              </a:spcBef>
              <a:defRPr sz="1400"/>
            </a:lvl4pPr>
            <a:lvl5pPr marL="2254985" indent="-309508">
              <a:spcBef>
                <a:spcPts val="300"/>
              </a:spcBef>
              <a:defRPr sz="1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3" name="Title Text"/>
          <p:cNvSpPr txBox="1">
            <a:spLocks noGrp="1"/>
          </p:cNvSpPr>
          <p:nvPr>
            <p:ph type="title"/>
          </p:nvPr>
        </p:nvSpPr>
        <p:spPr>
          <a:xfrm>
            <a:off x="299826" y="370204"/>
            <a:ext cx="9270234" cy="555427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1800" b="1">
                <a:solidFill>
                  <a:srgbClr val="EEECE1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54" name="Text Placeholder 5"/>
          <p:cNvSpPr>
            <a:spLocks noGrp="1"/>
          </p:cNvSpPr>
          <p:nvPr>
            <p:ph type="body" sz="quarter" idx="21"/>
          </p:nvPr>
        </p:nvSpPr>
        <p:spPr>
          <a:xfrm>
            <a:off x="299826" y="7064109"/>
            <a:ext cx="7852317" cy="223784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spcBef>
                <a:spcPts val="100"/>
              </a:spcBef>
              <a:defRPr sz="700">
                <a:solidFill>
                  <a:srgbClr val="1F497D"/>
                </a:solidFill>
              </a:defRPr>
            </a:pPr>
            <a:endParaRPr/>
          </a:p>
        </p:txBody>
      </p:sp>
      <p:pic>
        <p:nvPicPr>
          <p:cNvPr id="55" name="Picture 1" descr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2752" y="409762"/>
            <a:ext cx="1441409" cy="876656"/>
          </a:xfrm>
          <a:prstGeom prst="rect">
            <a:avLst/>
          </a:prstGeom>
          <a:ln w="12700">
            <a:miter lim="400000"/>
          </a:ln>
        </p:spPr>
      </p:pic>
      <p:sp>
        <p:nvSpPr>
          <p:cNvPr id="5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9240200" y="7512728"/>
            <a:ext cx="207130" cy="196018"/>
          </a:xfrm>
          <a:prstGeom prst="rect">
            <a:avLst/>
          </a:prstGeom>
        </p:spPr>
        <p:txBody>
          <a:bodyPr/>
          <a:lstStyle>
            <a:lvl1pPr algn="ctr" defTabSz="430237">
              <a:defRPr sz="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Title Text"/>
          <p:cNvSpPr txBox="1">
            <a:spLocks noGrp="1"/>
          </p:cNvSpPr>
          <p:nvPr>
            <p:ph type="title"/>
          </p:nvPr>
        </p:nvSpPr>
        <p:spPr>
          <a:xfrm>
            <a:off x="203589" y="132210"/>
            <a:ext cx="9652811" cy="73487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Title Text</a:t>
            </a:r>
          </a:p>
        </p:txBody>
      </p:sp>
      <p:sp>
        <p:nvSpPr>
          <p:cNvPr id="6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extBox 6"/>
          <p:cNvGrpSpPr/>
          <p:nvPr/>
        </p:nvGrpSpPr>
        <p:grpSpPr>
          <a:xfrm>
            <a:off x="8320724" y="215265"/>
            <a:ext cx="1389421" cy="591722"/>
            <a:chOff x="0" y="0"/>
            <a:chExt cx="1389420" cy="591721"/>
          </a:xfrm>
        </p:grpSpPr>
        <p:sp>
          <p:nvSpPr>
            <p:cNvPr id="2" name="Rectangle"/>
            <p:cNvSpPr/>
            <p:nvPr/>
          </p:nvSpPr>
          <p:spPr>
            <a:xfrm>
              <a:off x="-1" y="-1"/>
              <a:ext cx="1389422" cy="591723"/>
            </a:xfrm>
            <a:prstGeom prst="rect">
              <a:avLst/>
            </a:prstGeom>
            <a:noFill/>
            <a:ln w="1587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  <a:endParaRPr/>
            </a:p>
          </p:txBody>
        </p:sp>
        <p:sp>
          <p:nvSpPr>
            <p:cNvPr id="3" name="Oct-24"/>
            <p:cNvSpPr txBox="1"/>
            <p:nvPr/>
          </p:nvSpPr>
          <p:spPr>
            <a:xfrm>
              <a:off x="56574" y="127801"/>
              <a:ext cx="1276272" cy="33611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8636" tIns="48636" rIns="48636" bIns="48636" numCol="1" anchor="ctr">
              <a:spAutoFit/>
            </a:bodyPr>
            <a:lstStyle>
              <a:lvl1pPr algn="ctr">
                <a:defRPr b="1">
                  <a:solidFill>
                    <a:srgbClr val="1F497D"/>
                  </a:solidFill>
                </a:defRPr>
              </a:lvl1pPr>
            </a:lstStyle>
            <a:p>
              <a:r>
                <a:t>Oct-24</a:t>
              </a:r>
            </a:p>
          </p:txBody>
        </p:sp>
      </p:grpSp>
      <p:sp>
        <p:nvSpPr>
          <p:cNvPr id="5" name="Title Text"/>
          <p:cNvSpPr txBox="1">
            <a:spLocks noGrp="1"/>
          </p:cNvSpPr>
          <p:nvPr>
            <p:ph type="title"/>
          </p:nvPr>
        </p:nvSpPr>
        <p:spPr>
          <a:xfrm>
            <a:off x="502919" y="311255"/>
            <a:ext cx="9052561" cy="1295401"/>
          </a:xfrm>
          <a:prstGeom prst="rect">
            <a:avLst/>
          </a:prstGeom>
          <a:solidFill>
            <a:srgbClr val="DCE6F2"/>
          </a:solidFill>
          <a:ln>
            <a:solidFill>
              <a:srgbClr val="BFBFBF"/>
            </a:solidFill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8636" tIns="48636" rIns="48636" bIns="48636" anchor="ctr"/>
          <a:lstStyle/>
          <a:p>
            <a:r>
              <a:t>Title Text</a:t>
            </a:r>
          </a:p>
        </p:txBody>
      </p:sp>
      <p:sp>
        <p:nvSpPr>
          <p:cNvPr id="6" name="Body Level One…"/>
          <p:cNvSpPr txBox="1">
            <a:spLocks noGrp="1"/>
          </p:cNvSpPr>
          <p:nvPr>
            <p:ph type="body" idx="1"/>
          </p:nvPr>
        </p:nvSpPr>
        <p:spPr>
          <a:xfrm>
            <a:off x="502919" y="1813560"/>
            <a:ext cx="9052561" cy="5958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9623523" y="7526896"/>
            <a:ext cx="232877" cy="22851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0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</p:sldLayoutIdLst>
  <p:transition spd="med"/>
  <p:txStyles>
    <p:titleStyle>
      <a:lvl1pPr marL="0" marR="0" indent="0" algn="ctr" defTabSz="97273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400" b="0" i="0" u="none" strike="noStrike" cap="none" spc="0" baseline="0">
          <a:solidFill>
            <a:srgbClr val="1F497D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ctr" defTabSz="97273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400" b="0" i="0" u="none" strike="noStrike" cap="none" spc="0" baseline="0">
          <a:solidFill>
            <a:srgbClr val="1F497D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ctr" defTabSz="97273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400" b="0" i="0" u="none" strike="noStrike" cap="none" spc="0" baseline="0">
          <a:solidFill>
            <a:srgbClr val="1F497D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ctr" defTabSz="97273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400" b="0" i="0" u="none" strike="noStrike" cap="none" spc="0" baseline="0">
          <a:solidFill>
            <a:srgbClr val="1F497D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ctr" defTabSz="97273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400" b="0" i="0" u="none" strike="noStrike" cap="none" spc="0" baseline="0">
          <a:solidFill>
            <a:srgbClr val="1F497D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ctr" defTabSz="97273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400" b="0" i="0" u="none" strike="noStrike" cap="none" spc="0" baseline="0">
          <a:solidFill>
            <a:srgbClr val="1F497D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ctr" defTabSz="97273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400" b="0" i="0" u="none" strike="noStrike" cap="none" spc="0" baseline="0">
          <a:solidFill>
            <a:srgbClr val="1F497D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ctr" defTabSz="97273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400" b="0" i="0" u="none" strike="noStrike" cap="none" spc="0" baseline="0">
          <a:solidFill>
            <a:srgbClr val="1F497D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ctr" defTabSz="97273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400" b="0" i="0" u="none" strike="noStrike" cap="none" spc="0" baseline="0">
          <a:solidFill>
            <a:srgbClr val="1F497D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0" marR="0" indent="0" algn="l" defTabSz="972738" rtl="0" latinLnBrk="0">
        <a:lnSpc>
          <a:spcPct val="100000"/>
        </a:lnSpc>
        <a:spcBef>
          <a:spcPts val="20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597828" marR="0" indent="-111459" algn="l" defTabSz="972738" rtl="0" latinLnBrk="0">
        <a:lnSpc>
          <a:spcPct val="100000"/>
        </a:lnSpc>
        <a:spcBef>
          <a:spcPts val="200"/>
        </a:spcBef>
        <a:spcAft>
          <a:spcPts val="0"/>
        </a:spcAft>
        <a:buClrTx/>
        <a:buSzPct val="100000"/>
        <a:buFontTx/>
        <a:buChar char="–"/>
        <a:tabLst/>
        <a:defRPr sz="11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075623" marR="0" indent="-102885" algn="l" defTabSz="972738" rtl="0" latinLnBrk="0">
        <a:lnSpc>
          <a:spcPct val="100000"/>
        </a:lnSpc>
        <a:spcBef>
          <a:spcPts val="200"/>
        </a:spcBef>
        <a:spcAft>
          <a:spcPts val="0"/>
        </a:spcAft>
        <a:buClrTx/>
        <a:buSzPct val="100000"/>
        <a:buFontTx/>
        <a:buChar char="•"/>
        <a:tabLst/>
        <a:defRPr sz="11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586490" marR="0" indent="-127382" algn="l" defTabSz="972738" rtl="0" latinLnBrk="0">
        <a:lnSpc>
          <a:spcPct val="100000"/>
        </a:lnSpc>
        <a:spcBef>
          <a:spcPts val="200"/>
        </a:spcBef>
        <a:spcAft>
          <a:spcPts val="0"/>
        </a:spcAft>
        <a:buClrTx/>
        <a:buSzPct val="100000"/>
        <a:buFontTx/>
        <a:buChar char="–"/>
        <a:tabLst/>
        <a:defRPr sz="11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072859" marR="0" indent="-127382" algn="l" defTabSz="972738" rtl="0" latinLnBrk="0">
        <a:lnSpc>
          <a:spcPct val="100000"/>
        </a:lnSpc>
        <a:spcBef>
          <a:spcPts val="200"/>
        </a:spcBef>
        <a:spcAft>
          <a:spcPts val="0"/>
        </a:spcAft>
        <a:buClrTx/>
        <a:buSzPct val="100000"/>
        <a:buFontTx/>
        <a:buChar char="»"/>
        <a:tabLst/>
        <a:defRPr sz="11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559228" marR="0" indent="-127382" algn="l" defTabSz="972738" rtl="0" latinLnBrk="0">
        <a:lnSpc>
          <a:spcPct val="100000"/>
        </a:lnSpc>
        <a:spcBef>
          <a:spcPts val="200"/>
        </a:spcBef>
        <a:spcAft>
          <a:spcPts val="0"/>
        </a:spcAft>
        <a:buClrTx/>
        <a:buSzPct val="100000"/>
        <a:buFontTx/>
        <a:buChar char="•"/>
        <a:tabLst/>
        <a:defRPr sz="11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45598" marR="0" indent="-127382" algn="l" defTabSz="972738" rtl="0" latinLnBrk="0">
        <a:lnSpc>
          <a:spcPct val="100000"/>
        </a:lnSpc>
        <a:spcBef>
          <a:spcPts val="200"/>
        </a:spcBef>
        <a:spcAft>
          <a:spcPts val="0"/>
        </a:spcAft>
        <a:buClrTx/>
        <a:buSzPct val="100000"/>
        <a:buFontTx/>
        <a:buChar char="•"/>
        <a:tabLst/>
        <a:defRPr sz="11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31967" marR="0" indent="-127382" algn="l" defTabSz="972738" rtl="0" latinLnBrk="0">
        <a:lnSpc>
          <a:spcPct val="100000"/>
        </a:lnSpc>
        <a:spcBef>
          <a:spcPts val="200"/>
        </a:spcBef>
        <a:spcAft>
          <a:spcPts val="0"/>
        </a:spcAft>
        <a:buClrTx/>
        <a:buSzPct val="100000"/>
        <a:buFontTx/>
        <a:buChar char="•"/>
        <a:tabLst/>
        <a:defRPr sz="11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8337" marR="0" indent="-127382" algn="l" defTabSz="972738" rtl="0" latinLnBrk="0">
        <a:lnSpc>
          <a:spcPct val="100000"/>
        </a:lnSpc>
        <a:spcBef>
          <a:spcPts val="200"/>
        </a:spcBef>
        <a:spcAft>
          <a:spcPts val="0"/>
        </a:spcAft>
        <a:buClrTx/>
        <a:buSzPct val="100000"/>
        <a:buFontTx/>
        <a:buChar char="•"/>
        <a:tabLst/>
        <a:defRPr sz="11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7273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86369" algn="r" defTabSz="97273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72738" algn="r" defTabSz="97273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459108" algn="r" defTabSz="97273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945476" algn="r" defTabSz="97273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431846" algn="r" defTabSz="97273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918216" algn="r" defTabSz="97273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404585" algn="r" defTabSz="97273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890955" algn="r" defTabSz="97273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B3FF99-61B6-4DF7-6C4A-9B3C1120AB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lide Number Placeholder 2">
            <a:extLst>
              <a:ext uri="{FF2B5EF4-FFF2-40B4-BE49-F238E27FC236}">
                <a16:creationId xmlns:a16="http://schemas.microsoft.com/office/drawing/2014/main" id="{C5507471-A7E1-B074-8946-BAF05B300193}"/>
              </a:ext>
            </a:extLst>
          </p:cNvPr>
          <p:cNvSpPr txBox="1">
            <a:spLocks noGrp="1"/>
          </p:cNvSpPr>
          <p:nvPr>
            <p:ph type="sldNum" sz="quarter" idx="4294967295"/>
          </p:nvPr>
        </p:nvSpPr>
        <p:spPr>
          <a:xfrm>
            <a:off x="9687494" y="7519255"/>
            <a:ext cx="168510" cy="228512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/>
          <a:lstStyle>
            <a:lvl1pPr>
              <a:defRPr>
                <a:solidFill>
                  <a:srgbClr val="808080"/>
                </a:solidFill>
              </a:defRPr>
            </a:lvl1pPr>
          </a:lstStyle>
          <a:p>
            <a:fld id="{86CB4B4D-7CA3-9044-876B-883B54F8677D}" type="slidenum">
              <a:rPr/>
              <a:t>1</a:t>
            </a:fld>
            <a:endParaRPr/>
          </a:p>
        </p:txBody>
      </p:sp>
      <p:sp>
        <p:nvSpPr>
          <p:cNvPr id="96" name="TextBox 7">
            <a:extLst>
              <a:ext uri="{FF2B5EF4-FFF2-40B4-BE49-F238E27FC236}">
                <a16:creationId xmlns:a16="http://schemas.microsoft.com/office/drawing/2014/main" id="{D11482FC-DFD6-0B3E-A681-5B014D3D7DA7}"/>
              </a:ext>
            </a:extLst>
          </p:cNvPr>
          <p:cNvSpPr txBox="1"/>
          <p:nvPr/>
        </p:nvSpPr>
        <p:spPr>
          <a:xfrm>
            <a:off x="2054294" y="297292"/>
            <a:ext cx="6095416" cy="467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8636" tIns="48636" rIns="48636" bIns="48636" anchor="ctr">
            <a:spAutoFit/>
          </a:bodyPr>
          <a:lstStyle>
            <a:lvl1pPr algn="ctr">
              <a:defRPr sz="3200">
                <a:solidFill>
                  <a:srgbClr val="1F497D"/>
                </a:solidFill>
              </a:defRPr>
            </a:lvl1pPr>
          </a:lstStyle>
          <a:p>
            <a:r>
              <a:rPr lang="en-GB" sz="2400" dirty="0"/>
              <a:t>Barts Health Varicose Veins Referral Criteria</a:t>
            </a:r>
          </a:p>
        </p:txBody>
      </p:sp>
      <p:sp>
        <p:nvSpPr>
          <p:cNvPr id="97" name="TextBox 3">
            <a:extLst>
              <a:ext uri="{FF2B5EF4-FFF2-40B4-BE49-F238E27FC236}">
                <a16:creationId xmlns:a16="http://schemas.microsoft.com/office/drawing/2014/main" id="{B7C27BB6-7C19-7F8C-921D-5D2577A9C156}"/>
              </a:ext>
            </a:extLst>
          </p:cNvPr>
          <p:cNvSpPr/>
          <p:nvPr/>
        </p:nvSpPr>
        <p:spPr>
          <a:xfrm>
            <a:off x="203587" y="1001114"/>
            <a:ext cx="9652417" cy="6615205"/>
          </a:xfrm>
          <a:prstGeom prst="rect">
            <a:avLst/>
          </a:prstGeom>
          <a:ln>
            <a:solidFill>
              <a:srgbClr val="BFBFBF"/>
            </a:solidFill>
          </a:ln>
        </p:spPr>
        <p:txBody>
          <a:bodyPr lIns="45719" rIns="45719"/>
          <a:lstStyle/>
          <a:p>
            <a:pPr>
              <a:defRPr sz="900"/>
            </a:pPr>
            <a:endParaRPr/>
          </a:p>
        </p:txBody>
      </p:sp>
      <p:pic>
        <p:nvPicPr>
          <p:cNvPr id="98" name="Picture 2" descr="Picture 2">
            <a:extLst>
              <a:ext uri="{FF2B5EF4-FFF2-40B4-BE49-F238E27FC236}">
                <a16:creationId xmlns:a16="http://schemas.microsoft.com/office/drawing/2014/main" id="{CFFA3FCC-284B-AC95-9C8F-6FAC3CA93A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4545" y="157668"/>
            <a:ext cx="1583684" cy="668735"/>
          </a:xfrm>
          <a:prstGeom prst="rect">
            <a:avLst/>
          </a:prstGeom>
          <a:ln w="12700">
            <a:miter lim="400000"/>
          </a:ln>
        </p:spPr>
      </p:pic>
      <p:sp>
        <p:nvSpPr>
          <p:cNvPr id="99" name="TextBox 5">
            <a:extLst>
              <a:ext uri="{FF2B5EF4-FFF2-40B4-BE49-F238E27FC236}">
                <a16:creationId xmlns:a16="http://schemas.microsoft.com/office/drawing/2014/main" id="{02CFD286-3E91-9B38-8323-47DF37DEB1B5}"/>
              </a:ext>
            </a:extLst>
          </p:cNvPr>
          <p:cNvSpPr txBox="1"/>
          <p:nvPr/>
        </p:nvSpPr>
        <p:spPr>
          <a:xfrm>
            <a:off x="377737" y="1083344"/>
            <a:ext cx="9304116" cy="3077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spAutoFit/>
          </a:bodyPr>
          <a:lstStyle/>
          <a:p>
            <a:pPr>
              <a:defRPr sz="1300"/>
            </a:pPr>
            <a:endParaRPr sz="1400">
              <a:solidFill>
                <a:schemeClr val="tx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F0FC910-F4EA-39B3-2389-57A957433DA9}"/>
              </a:ext>
            </a:extLst>
          </p:cNvPr>
          <p:cNvSpPr txBox="1"/>
          <p:nvPr/>
        </p:nvSpPr>
        <p:spPr>
          <a:xfrm>
            <a:off x="377737" y="1391121"/>
            <a:ext cx="9043951" cy="38471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endParaRPr lang="en-GB" sz="1900" b="1" i="0" u="none" strike="noStrike" cap="none" spc="0" normalizeH="0" baseline="0">
              <a:ln>
                <a:noFill/>
              </a:ln>
              <a:solidFill>
                <a:srgbClr val="FF0000"/>
              </a:solidFill>
              <a:effectLst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163BAC2-8025-86C8-FBB9-6B10BAF12102}"/>
              </a:ext>
            </a:extLst>
          </p:cNvPr>
          <p:cNvSpPr txBox="1"/>
          <p:nvPr/>
        </p:nvSpPr>
        <p:spPr>
          <a:xfrm>
            <a:off x="338527" y="1142530"/>
            <a:ext cx="9383558" cy="118493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GB" sz="1400" u="sng"/>
          </a:p>
          <a:p>
            <a:endParaRPr lang="en-GB"/>
          </a:p>
          <a:p>
            <a:endParaRPr lang="en-GB"/>
          </a:p>
          <a:p>
            <a:endParaRPr lang="en-GB"/>
          </a:p>
        </p:txBody>
      </p:sp>
      <p:pic>
        <p:nvPicPr>
          <p:cNvPr id="8" name="Picture 7" descr="A white text on a black background&#10;&#10;AI-generated content may be incorrect.">
            <a:extLst>
              <a:ext uri="{FF2B5EF4-FFF2-40B4-BE49-F238E27FC236}">
                <a16:creationId xmlns:a16="http://schemas.microsoft.com/office/drawing/2014/main" id="{EAD076B3-E88B-EB1B-88FE-F24CDAA09D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36842" y="1146929"/>
            <a:ext cx="4587991" cy="6191197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975745295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727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9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727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9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727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9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727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9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82F920BF0C7E6458B13A098A0EFDAA7" ma:contentTypeVersion="8" ma:contentTypeDescription="Create a new document." ma:contentTypeScope="" ma:versionID="b12f2b7f2638c2d62eec3cd1d91a64f6">
  <xsd:schema xmlns:xsd="http://www.w3.org/2001/XMLSchema" xmlns:xs="http://www.w3.org/2001/XMLSchema" xmlns:p="http://schemas.microsoft.com/office/2006/metadata/properties" xmlns:ns1="http://schemas.microsoft.com/sharepoint/v3" xmlns:ns2="198a4d05-5c1c-42cf-8448-fc2111b0bb5f" xmlns:ns3="4cf2fd25-635f-4f63-bfdb-12726f355698" targetNamespace="http://schemas.microsoft.com/office/2006/metadata/properties" ma:root="true" ma:fieldsID="449a78ce6244051ef54efa4efa93b0af" ns1:_="" ns2:_="" ns3:_="">
    <xsd:import namespace="http://schemas.microsoft.com/sharepoint/v3"/>
    <xsd:import namespace="198a4d05-5c1c-42cf-8448-fc2111b0bb5f"/>
    <xsd:import namespace="4cf2fd25-635f-4f63-bfdb-12726f35569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1:_ip_UnifiedCompliancePolicyProperties" minOccurs="0"/>
                <xsd:element ref="ns1:_ip_UnifiedCompliancePolicyUIAction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8a4d05-5c1c-42cf-8448-fc2111b0bb5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f2fd25-635f-4f63-bfdb-12726f355698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00AD453E-8BEB-43DD-9006-F1CB38A39677}">
  <ds:schemaRefs>
    <ds:schemaRef ds:uri="198a4d05-5c1c-42cf-8448-fc2111b0bb5f"/>
    <ds:schemaRef ds:uri="4cf2fd25-635f-4f63-bfdb-12726f35569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148E5D69-38BE-478B-BE50-27F5FDE8F17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585A8DA-4318-41CF-9DB7-EC3ACF921790}">
  <ds:schemaRefs>
    <ds:schemaRef ds:uri="872803f7-e5f6-44e8-97f1-0f54d3e1a1ad"/>
    <ds:schemaRef ds:uri="ea52ea9e-45fc-4536-b7c0-c2f475b78af6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Royal London and Mile End  OMFS Update Trust Board Seminar  16/04/2025</dc:title>
  <dc:creator>Joel, Katherine</dc:creator>
  <cp:lastModifiedBy>HAYWARD, Joseph (BARTS HEALTH NHS TRUST)</cp:lastModifiedBy>
  <cp:revision>30</cp:revision>
  <dcterms:modified xsi:type="dcterms:W3CDTF">2025-07-24T16:02:38Z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0x010100382F920BF0C7E6458B13A098A0EFDAA7</vt:lpwstr>
  </property>
  <property fmtid="{D5CDD505-2E9C-101B-9397-08002B2CF9AE}" pid="3" name="WinDIP File ID">
    <vt:lpwstr>2d6d04a8-7b0c-4f73-85ff-532e011a109f</vt:lpwstr>
  </property>
</Properties>
</file>