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0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99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3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8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85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05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38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7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66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10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4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E98C1-A037-4BBB-9804-591600FCFE1C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6A2C4-98C1-42AD-9D25-E93575308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22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anjay.gurung@nh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893" y="2758515"/>
            <a:ext cx="9208715" cy="729690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rgbClr val="0070C0"/>
                </a:solidFill>
              </a:rPr>
              <a:t>North London Neurosurgery Network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845" y="662730"/>
            <a:ext cx="1932812" cy="1742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HRUH NHS 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16" y="3488205"/>
            <a:ext cx="2592070" cy="1459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gs155\AppData\Local\Microsoft\Windows\INetCache\Content.Word\Imperial 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16" y="4861508"/>
            <a:ext cx="236220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gs155\AppData\Local\Microsoft\Windows\INetCache\Content.Word\Barts Logo.jf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604" y="3634891"/>
            <a:ext cx="1463040" cy="1166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CLH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253" y="4861508"/>
            <a:ext cx="27146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89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993"/>
            <a:ext cx="10515600" cy="1325563"/>
          </a:xfrm>
        </p:spPr>
        <p:txBody>
          <a:bodyPr/>
          <a:lstStyle/>
          <a:p>
            <a:r>
              <a:rPr lang="en-GB" b="1" u="sng" dirty="0"/>
              <a:t>Expression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Quarterly scheduled </a:t>
            </a:r>
            <a:r>
              <a:rPr lang="en-GB" sz="2000" dirty="0" err="1"/>
              <a:t>bitesized</a:t>
            </a:r>
            <a:r>
              <a:rPr lang="en-GB" sz="2000" dirty="0"/>
              <a:t> webinar aimed at all GPs in NWL, NEL and NCL ICB region to enhance knowledge on Neurosurgical conditions.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>
                <a:solidFill>
                  <a:srgbClr val="00B0F0"/>
                </a:solidFill>
              </a:rPr>
              <a:t>How it will be delivered? </a:t>
            </a:r>
          </a:p>
          <a:p>
            <a:r>
              <a:rPr lang="en-GB" sz="2000" dirty="0">
                <a:solidFill>
                  <a:srgbClr val="00B0F0"/>
                </a:solidFill>
              </a:rPr>
              <a:t>30 minutes remote session on Teams</a:t>
            </a:r>
          </a:p>
          <a:p>
            <a:r>
              <a:rPr lang="en-GB" sz="2000" dirty="0">
                <a:solidFill>
                  <a:srgbClr val="00B0F0"/>
                </a:solidFill>
              </a:rPr>
              <a:t>15 minutes presentation and 15 minutes Q&amp;A</a:t>
            </a:r>
          </a:p>
          <a:p>
            <a:r>
              <a:rPr lang="en-GB" sz="2000" dirty="0">
                <a:solidFill>
                  <a:srgbClr val="00B0F0"/>
                </a:solidFill>
              </a:rPr>
              <a:t>Will be recorded so there is a library of sessions available for GP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u="sng" dirty="0">
                <a:solidFill>
                  <a:srgbClr val="00B050"/>
                </a:solidFill>
              </a:rPr>
              <a:t>What information we want to know from GPs? </a:t>
            </a:r>
            <a:endParaRPr lang="en-GB" sz="2000" u="sng" dirty="0">
              <a:solidFill>
                <a:srgbClr val="00B050"/>
              </a:solidFill>
            </a:endParaRPr>
          </a:p>
          <a:p>
            <a:r>
              <a:rPr lang="en-GB" sz="2000" dirty="0">
                <a:solidFill>
                  <a:srgbClr val="00B050"/>
                </a:solidFill>
              </a:rPr>
              <a:t>Best 30 minutes timeslot on a Tuesday (1100 – 1130, 1130 – 1200, 1200 – 1230, 1230 – 1300)</a:t>
            </a:r>
          </a:p>
          <a:p>
            <a:r>
              <a:rPr lang="en-GB" sz="2000" dirty="0">
                <a:solidFill>
                  <a:srgbClr val="00B050"/>
                </a:solidFill>
              </a:rPr>
              <a:t>Topics that you as GPs are interested to learn about (headaches, Sciatica, Cauda </a:t>
            </a:r>
            <a:r>
              <a:rPr lang="en-GB" sz="2000" dirty="0" err="1">
                <a:solidFill>
                  <a:srgbClr val="00B050"/>
                </a:solidFill>
              </a:rPr>
              <a:t>Equina</a:t>
            </a:r>
            <a:r>
              <a:rPr lang="en-GB" sz="2000" dirty="0">
                <a:solidFill>
                  <a:srgbClr val="00B050"/>
                </a:solidFill>
              </a:rPr>
              <a:t> </a:t>
            </a:r>
            <a:r>
              <a:rPr lang="en-GB" sz="2000" dirty="0" err="1">
                <a:solidFill>
                  <a:srgbClr val="00B050"/>
                </a:solidFill>
              </a:rPr>
              <a:t>etc</a:t>
            </a:r>
            <a:r>
              <a:rPr lang="en-GB" sz="2000" dirty="0">
                <a:solidFill>
                  <a:srgbClr val="00B050"/>
                </a:solidFill>
              </a:rPr>
              <a:t>)</a:t>
            </a:r>
          </a:p>
          <a:p>
            <a:endParaRPr lang="en-GB" sz="2000" dirty="0"/>
          </a:p>
          <a:p>
            <a:r>
              <a:rPr lang="en-GB" sz="2000" b="1" u="sng" dirty="0">
                <a:solidFill>
                  <a:srgbClr val="FF0000"/>
                </a:solidFill>
              </a:rPr>
              <a:t>Please email </a:t>
            </a:r>
            <a:r>
              <a:rPr lang="en-GB" sz="2000" b="1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Sanjay.gurung@nhs.net</a:t>
            </a:r>
            <a:r>
              <a:rPr lang="en-GB" sz="2000" b="1" u="sng" dirty="0">
                <a:solidFill>
                  <a:srgbClr val="FF0000"/>
                </a:solidFill>
              </a:rPr>
              <a:t> (Network Manager) to register interest with best timeslot and topics information.</a:t>
            </a:r>
          </a:p>
        </p:txBody>
      </p:sp>
    </p:spTree>
    <p:extLst>
      <p:ext uri="{BB962C8B-B14F-4D97-AF65-F5344CB8AC3E}">
        <p14:creationId xmlns:p14="http://schemas.microsoft.com/office/powerpoint/2010/main" val="266352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139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Expression of interest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Gurung, Sanjay</dc:creator>
  <cp:lastModifiedBy>Gurung, Sanjay</cp:lastModifiedBy>
  <cp:revision>11</cp:revision>
  <dcterms:created xsi:type="dcterms:W3CDTF">2025-06-04T11:45:45Z</dcterms:created>
  <dcterms:modified xsi:type="dcterms:W3CDTF">2025-07-04T15:43:26Z</dcterms:modified>
</cp:coreProperties>
</file>