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CF43-1E6B-DE67-CB73-DF3BA3494C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A85DC3-D36C-2CF4-8CC2-85E94377A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66E0ED-4F3A-5206-8E25-1851C1656A1E}"/>
              </a:ext>
            </a:extLst>
          </p:cNvPr>
          <p:cNvSpPr>
            <a:spLocks noGrp="1"/>
          </p:cNvSpPr>
          <p:nvPr>
            <p:ph type="dt" sz="half" idx="10"/>
          </p:nvPr>
        </p:nvSpPr>
        <p:spPr/>
        <p:txBody>
          <a:bodyPr/>
          <a:lstStyle/>
          <a:p>
            <a:fld id="{F96C3509-D277-451F-B49E-7A7F941E12E4}" type="datetimeFigureOut">
              <a:rPr lang="en-GB" smtClean="0"/>
              <a:t>03/05/2024</a:t>
            </a:fld>
            <a:endParaRPr lang="en-GB"/>
          </a:p>
        </p:txBody>
      </p:sp>
      <p:sp>
        <p:nvSpPr>
          <p:cNvPr id="5" name="Footer Placeholder 4">
            <a:extLst>
              <a:ext uri="{FF2B5EF4-FFF2-40B4-BE49-F238E27FC236}">
                <a16:creationId xmlns:a16="http://schemas.microsoft.com/office/drawing/2014/main" id="{0283F9FF-3897-FEBD-A4A3-EFC1312AFD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61E24-37F0-76FE-5F1A-B90F1B43B872}"/>
              </a:ext>
            </a:extLst>
          </p:cNvPr>
          <p:cNvSpPr>
            <a:spLocks noGrp="1"/>
          </p:cNvSpPr>
          <p:nvPr>
            <p:ph type="sldNum" sz="quarter" idx="12"/>
          </p:nvPr>
        </p:nvSpPr>
        <p:spPr/>
        <p:txBody>
          <a:bodyPr/>
          <a:lstStyle/>
          <a:p>
            <a:fld id="{9F5D3D7D-D615-4FC8-96BF-423A867D148F}" type="slidenum">
              <a:rPr lang="en-GB" smtClean="0"/>
              <a:t>‹#›</a:t>
            </a:fld>
            <a:endParaRPr lang="en-GB"/>
          </a:p>
        </p:txBody>
      </p:sp>
    </p:spTree>
    <p:extLst>
      <p:ext uri="{BB962C8B-B14F-4D97-AF65-F5344CB8AC3E}">
        <p14:creationId xmlns:p14="http://schemas.microsoft.com/office/powerpoint/2010/main" val="3795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F359-00DE-DE04-94C1-8AFA7A39B0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2C1C13-C8AC-6C2E-CABF-0B3DED4F7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19DE22-527D-9A8E-0EFD-2D43300E55E1}"/>
              </a:ext>
            </a:extLst>
          </p:cNvPr>
          <p:cNvSpPr>
            <a:spLocks noGrp="1"/>
          </p:cNvSpPr>
          <p:nvPr>
            <p:ph type="dt" sz="half" idx="10"/>
          </p:nvPr>
        </p:nvSpPr>
        <p:spPr/>
        <p:txBody>
          <a:bodyPr/>
          <a:lstStyle/>
          <a:p>
            <a:fld id="{F96C3509-D277-451F-B49E-7A7F941E12E4}" type="datetimeFigureOut">
              <a:rPr lang="en-GB" smtClean="0"/>
              <a:t>03/05/2024</a:t>
            </a:fld>
            <a:endParaRPr lang="en-GB"/>
          </a:p>
        </p:txBody>
      </p:sp>
      <p:sp>
        <p:nvSpPr>
          <p:cNvPr id="5" name="Footer Placeholder 4">
            <a:extLst>
              <a:ext uri="{FF2B5EF4-FFF2-40B4-BE49-F238E27FC236}">
                <a16:creationId xmlns:a16="http://schemas.microsoft.com/office/drawing/2014/main" id="{445CB33A-204A-E1FE-900E-F340AFEEE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C62E47-1F9E-4754-1780-6E278D7375D5}"/>
              </a:ext>
            </a:extLst>
          </p:cNvPr>
          <p:cNvSpPr>
            <a:spLocks noGrp="1"/>
          </p:cNvSpPr>
          <p:nvPr>
            <p:ph type="sldNum" sz="quarter" idx="12"/>
          </p:nvPr>
        </p:nvSpPr>
        <p:spPr/>
        <p:txBody>
          <a:bodyPr/>
          <a:lstStyle/>
          <a:p>
            <a:fld id="{9F5D3D7D-D615-4FC8-96BF-423A867D148F}" type="slidenum">
              <a:rPr lang="en-GB" smtClean="0"/>
              <a:t>‹#›</a:t>
            </a:fld>
            <a:endParaRPr lang="en-GB"/>
          </a:p>
        </p:txBody>
      </p:sp>
    </p:spTree>
    <p:extLst>
      <p:ext uri="{BB962C8B-B14F-4D97-AF65-F5344CB8AC3E}">
        <p14:creationId xmlns:p14="http://schemas.microsoft.com/office/powerpoint/2010/main" val="287471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55C590-8A3F-CD43-F7E0-5DF7440506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61B536-C747-49FE-8E33-28DE4B63BB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501C2E-33E9-14F2-C5C0-072BEC71592D}"/>
              </a:ext>
            </a:extLst>
          </p:cNvPr>
          <p:cNvSpPr>
            <a:spLocks noGrp="1"/>
          </p:cNvSpPr>
          <p:nvPr>
            <p:ph type="dt" sz="half" idx="10"/>
          </p:nvPr>
        </p:nvSpPr>
        <p:spPr/>
        <p:txBody>
          <a:bodyPr/>
          <a:lstStyle/>
          <a:p>
            <a:fld id="{F96C3509-D277-451F-B49E-7A7F941E12E4}" type="datetimeFigureOut">
              <a:rPr lang="en-GB" smtClean="0"/>
              <a:t>03/05/2024</a:t>
            </a:fld>
            <a:endParaRPr lang="en-GB"/>
          </a:p>
        </p:txBody>
      </p:sp>
      <p:sp>
        <p:nvSpPr>
          <p:cNvPr id="5" name="Footer Placeholder 4">
            <a:extLst>
              <a:ext uri="{FF2B5EF4-FFF2-40B4-BE49-F238E27FC236}">
                <a16:creationId xmlns:a16="http://schemas.microsoft.com/office/drawing/2014/main" id="{F89F4F1E-97E5-39DE-0D69-03ADE40DA0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8DC4E2-196A-47FB-8050-0C78CA22C7D9}"/>
              </a:ext>
            </a:extLst>
          </p:cNvPr>
          <p:cNvSpPr>
            <a:spLocks noGrp="1"/>
          </p:cNvSpPr>
          <p:nvPr>
            <p:ph type="sldNum" sz="quarter" idx="12"/>
          </p:nvPr>
        </p:nvSpPr>
        <p:spPr/>
        <p:txBody>
          <a:bodyPr/>
          <a:lstStyle/>
          <a:p>
            <a:fld id="{9F5D3D7D-D615-4FC8-96BF-423A867D148F}" type="slidenum">
              <a:rPr lang="en-GB" smtClean="0"/>
              <a:t>‹#›</a:t>
            </a:fld>
            <a:endParaRPr lang="en-GB"/>
          </a:p>
        </p:txBody>
      </p:sp>
    </p:spTree>
    <p:extLst>
      <p:ext uri="{BB962C8B-B14F-4D97-AF65-F5344CB8AC3E}">
        <p14:creationId xmlns:p14="http://schemas.microsoft.com/office/powerpoint/2010/main" val="283342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71C53-03A6-468C-50DA-BD97C664DF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908D7D-958F-5FA8-8AA7-CDD80A4DB2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665CE4-2A11-5970-A669-2241629FE5DA}"/>
              </a:ext>
            </a:extLst>
          </p:cNvPr>
          <p:cNvSpPr>
            <a:spLocks noGrp="1"/>
          </p:cNvSpPr>
          <p:nvPr>
            <p:ph type="dt" sz="half" idx="10"/>
          </p:nvPr>
        </p:nvSpPr>
        <p:spPr/>
        <p:txBody>
          <a:bodyPr/>
          <a:lstStyle/>
          <a:p>
            <a:fld id="{F96C3509-D277-451F-B49E-7A7F941E12E4}" type="datetimeFigureOut">
              <a:rPr lang="en-GB" smtClean="0"/>
              <a:t>03/05/2024</a:t>
            </a:fld>
            <a:endParaRPr lang="en-GB"/>
          </a:p>
        </p:txBody>
      </p:sp>
      <p:sp>
        <p:nvSpPr>
          <p:cNvPr id="5" name="Footer Placeholder 4">
            <a:extLst>
              <a:ext uri="{FF2B5EF4-FFF2-40B4-BE49-F238E27FC236}">
                <a16:creationId xmlns:a16="http://schemas.microsoft.com/office/drawing/2014/main" id="{E62DF423-AC79-0877-8466-DCBBAA8875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86D7B8-1E52-53EC-D84C-670FC26569F5}"/>
              </a:ext>
            </a:extLst>
          </p:cNvPr>
          <p:cNvSpPr>
            <a:spLocks noGrp="1"/>
          </p:cNvSpPr>
          <p:nvPr>
            <p:ph type="sldNum" sz="quarter" idx="12"/>
          </p:nvPr>
        </p:nvSpPr>
        <p:spPr/>
        <p:txBody>
          <a:bodyPr/>
          <a:lstStyle/>
          <a:p>
            <a:fld id="{9F5D3D7D-D615-4FC8-96BF-423A867D148F}" type="slidenum">
              <a:rPr lang="en-GB" smtClean="0"/>
              <a:t>‹#›</a:t>
            </a:fld>
            <a:endParaRPr lang="en-GB"/>
          </a:p>
        </p:txBody>
      </p:sp>
    </p:spTree>
    <p:extLst>
      <p:ext uri="{BB962C8B-B14F-4D97-AF65-F5344CB8AC3E}">
        <p14:creationId xmlns:p14="http://schemas.microsoft.com/office/powerpoint/2010/main" val="392778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45B0-078B-D7B9-8785-7BE0C2168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4E8EC4-F4A9-3B39-0F29-693F3ADBF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85C72A-0EFC-F51F-785B-C8B544B8E8E5}"/>
              </a:ext>
            </a:extLst>
          </p:cNvPr>
          <p:cNvSpPr>
            <a:spLocks noGrp="1"/>
          </p:cNvSpPr>
          <p:nvPr>
            <p:ph type="dt" sz="half" idx="10"/>
          </p:nvPr>
        </p:nvSpPr>
        <p:spPr/>
        <p:txBody>
          <a:bodyPr/>
          <a:lstStyle/>
          <a:p>
            <a:fld id="{F96C3509-D277-451F-B49E-7A7F941E12E4}" type="datetimeFigureOut">
              <a:rPr lang="en-GB" smtClean="0"/>
              <a:t>03/05/2024</a:t>
            </a:fld>
            <a:endParaRPr lang="en-GB"/>
          </a:p>
        </p:txBody>
      </p:sp>
      <p:sp>
        <p:nvSpPr>
          <p:cNvPr id="5" name="Footer Placeholder 4">
            <a:extLst>
              <a:ext uri="{FF2B5EF4-FFF2-40B4-BE49-F238E27FC236}">
                <a16:creationId xmlns:a16="http://schemas.microsoft.com/office/drawing/2014/main" id="{7B2F1527-A540-CDA5-E3A7-5BAA694534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0CFBA4-4593-45B8-805D-7BE5D9D04D3D}"/>
              </a:ext>
            </a:extLst>
          </p:cNvPr>
          <p:cNvSpPr>
            <a:spLocks noGrp="1"/>
          </p:cNvSpPr>
          <p:nvPr>
            <p:ph type="sldNum" sz="quarter" idx="12"/>
          </p:nvPr>
        </p:nvSpPr>
        <p:spPr/>
        <p:txBody>
          <a:bodyPr/>
          <a:lstStyle/>
          <a:p>
            <a:fld id="{9F5D3D7D-D615-4FC8-96BF-423A867D148F}" type="slidenum">
              <a:rPr lang="en-GB" smtClean="0"/>
              <a:t>‹#›</a:t>
            </a:fld>
            <a:endParaRPr lang="en-GB"/>
          </a:p>
        </p:txBody>
      </p:sp>
    </p:spTree>
    <p:extLst>
      <p:ext uri="{BB962C8B-B14F-4D97-AF65-F5344CB8AC3E}">
        <p14:creationId xmlns:p14="http://schemas.microsoft.com/office/powerpoint/2010/main" val="68210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B56-4051-BD37-EA0C-BCE1B10FF5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BA3BF3-BD64-EDBB-C221-58EF2F3C4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321E81-15B8-87D5-AF9B-61406DE3F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D40EBA-88F4-8337-1C7D-F7980729AAEA}"/>
              </a:ext>
            </a:extLst>
          </p:cNvPr>
          <p:cNvSpPr>
            <a:spLocks noGrp="1"/>
          </p:cNvSpPr>
          <p:nvPr>
            <p:ph type="dt" sz="half" idx="10"/>
          </p:nvPr>
        </p:nvSpPr>
        <p:spPr/>
        <p:txBody>
          <a:bodyPr/>
          <a:lstStyle/>
          <a:p>
            <a:fld id="{F96C3509-D277-451F-B49E-7A7F941E12E4}" type="datetimeFigureOut">
              <a:rPr lang="en-GB" smtClean="0"/>
              <a:t>03/05/2024</a:t>
            </a:fld>
            <a:endParaRPr lang="en-GB"/>
          </a:p>
        </p:txBody>
      </p:sp>
      <p:sp>
        <p:nvSpPr>
          <p:cNvPr id="6" name="Footer Placeholder 5">
            <a:extLst>
              <a:ext uri="{FF2B5EF4-FFF2-40B4-BE49-F238E27FC236}">
                <a16:creationId xmlns:a16="http://schemas.microsoft.com/office/drawing/2014/main" id="{A4B0E64D-402F-0DE2-8B61-9B331808AE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771A36-93CA-BB17-E939-8ED63B041010}"/>
              </a:ext>
            </a:extLst>
          </p:cNvPr>
          <p:cNvSpPr>
            <a:spLocks noGrp="1"/>
          </p:cNvSpPr>
          <p:nvPr>
            <p:ph type="sldNum" sz="quarter" idx="12"/>
          </p:nvPr>
        </p:nvSpPr>
        <p:spPr/>
        <p:txBody>
          <a:bodyPr/>
          <a:lstStyle/>
          <a:p>
            <a:fld id="{9F5D3D7D-D615-4FC8-96BF-423A867D148F}" type="slidenum">
              <a:rPr lang="en-GB" smtClean="0"/>
              <a:t>‹#›</a:t>
            </a:fld>
            <a:endParaRPr lang="en-GB"/>
          </a:p>
        </p:txBody>
      </p:sp>
    </p:spTree>
    <p:extLst>
      <p:ext uri="{BB962C8B-B14F-4D97-AF65-F5344CB8AC3E}">
        <p14:creationId xmlns:p14="http://schemas.microsoft.com/office/powerpoint/2010/main" val="102941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5AEF-18BD-D090-DA68-9C9F73780F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D13A09-1583-5BC9-A011-6AAF6AFA6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EF03-2E8D-C4F7-FFDC-23AA2F31A6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263C5F-BA48-74A2-80BE-2141DE9EF4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DFEAA1-D0A5-EA87-7D00-87F95DE4AE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B7941E-9A45-C090-3B1D-9E0F9F328D7E}"/>
              </a:ext>
            </a:extLst>
          </p:cNvPr>
          <p:cNvSpPr>
            <a:spLocks noGrp="1"/>
          </p:cNvSpPr>
          <p:nvPr>
            <p:ph type="dt" sz="half" idx="10"/>
          </p:nvPr>
        </p:nvSpPr>
        <p:spPr/>
        <p:txBody>
          <a:bodyPr/>
          <a:lstStyle/>
          <a:p>
            <a:fld id="{F96C3509-D277-451F-B49E-7A7F941E12E4}" type="datetimeFigureOut">
              <a:rPr lang="en-GB" smtClean="0"/>
              <a:t>03/05/2024</a:t>
            </a:fld>
            <a:endParaRPr lang="en-GB"/>
          </a:p>
        </p:txBody>
      </p:sp>
      <p:sp>
        <p:nvSpPr>
          <p:cNvPr id="8" name="Footer Placeholder 7">
            <a:extLst>
              <a:ext uri="{FF2B5EF4-FFF2-40B4-BE49-F238E27FC236}">
                <a16:creationId xmlns:a16="http://schemas.microsoft.com/office/drawing/2014/main" id="{931FB5E2-552E-824E-86F2-5518186B74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B0DA89-D4D7-6E39-729A-DBF03B15E1EB}"/>
              </a:ext>
            </a:extLst>
          </p:cNvPr>
          <p:cNvSpPr>
            <a:spLocks noGrp="1"/>
          </p:cNvSpPr>
          <p:nvPr>
            <p:ph type="sldNum" sz="quarter" idx="12"/>
          </p:nvPr>
        </p:nvSpPr>
        <p:spPr/>
        <p:txBody>
          <a:bodyPr/>
          <a:lstStyle/>
          <a:p>
            <a:fld id="{9F5D3D7D-D615-4FC8-96BF-423A867D148F}" type="slidenum">
              <a:rPr lang="en-GB" smtClean="0"/>
              <a:t>‹#›</a:t>
            </a:fld>
            <a:endParaRPr lang="en-GB"/>
          </a:p>
        </p:txBody>
      </p:sp>
    </p:spTree>
    <p:extLst>
      <p:ext uri="{BB962C8B-B14F-4D97-AF65-F5344CB8AC3E}">
        <p14:creationId xmlns:p14="http://schemas.microsoft.com/office/powerpoint/2010/main" val="278108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91B9-3852-55E4-72A9-ACA2C38195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E9AAFF-0BEF-2EDA-B364-EFD48775DD38}"/>
              </a:ext>
            </a:extLst>
          </p:cNvPr>
          <p:cNvSpPr>
            <a:spLocks noGrp="1"/>
          </p:cNvSpPr>
          <p:nvPr>
            <p:ph type="dt" sz="half" idx="10"/>
          </p:nvPr>
        </p:nvSpPr>
        <p:spPr/>
        <p:txBody>
          <a:bodyPr/>
          <a:lstStyle/>
          <a:p>
            <a:fld id="{F96C3509-D277-451F-B49E-7A7F941E12E4}" type="datetimeFigureOut">
              <a:rPr lang="en-GB" smtClean="0"/>
              <a:t>03/05/2024</a:t>
            </a:fld>
            <a:endParaRPr lang="en-GB"/>
          </a:p>
        </p:txBody>
      </p:sp>
      <p:sp>
        <p:nvSpPr>
          <p:cNvPr id="4" name="Footer Placeholder 3">
            <a:extLst>
              <a:ext uri="{FF2B5EF4-FFF2-40B4-BE49-F238E27FC236}">
                <a16:creationId xmlns:a16="http://schemas.microsoft.com/office/drawing/2014/main" id="{D321206A-167C-5328-6446-AF10A54AF6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A3F46C-F8C3-1853-4B81-E53E2BE07DAB}"/>
              </a:ext>
            </a:extLst>
          </p:cNvPr>
          <p:cNvSpPr>
            <a:spLocks noGrp="1"/>
          </p:cNvSpPr>
          <p:nvPr>
            <p:ph type="sldNum" sz="quarter" idx="12"/>
          </p:nvPr>
        </p:nvSpPr>
        <p:spPr/>
        <p:txBody>
          <a:bodyPr/>
          <a:lstStyle/>
          <a:p>
            <a:fld id="{9F5D3D7D-D615-4FC8-96BF-423A867D148F}" type="slidenum">
              <a:rPr lang="en-GB" smtClean="0"/>
              <a:t>‹#›</a:t>
            </a:fld>
            <a:endParaRPr lang="en-GB"/>
          </a:p>
        </p:txBody>
      </p:sp>
    </p:spTree>
    <p:extLst>
      <p:ext uri="{BB962C8B-B14F-4D97-AF65-F5344CB8AC3E}">
        <p14:creationId xmlns:p14="http://schemas.microsoft.com/office/powerpoint/2010/main" val="280622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94A20-1793-FECB-A046-00C557E3AF6B}"/>
              </a:ext>
            </a:extLst>
          </p:cNvPr>
          <p:cNvSpPr>
            <a:spLocks noGrp="1"/>
          </p:cNvSpPr>
          <p:nvPr>
            <p:ph type="dt" sz="half" idx="10"/>
          </p:nvPr>
        </p:nvSpPr>
        <p:spPr/>
        <p:txBody>
          <a:bodyPr/>
          <a:lstStyle/>
          <a:p>
            <a:fld id="{F96C3509-D277-451F-B49E-7A7F941E12E4}" type="datetimeFigureOut">
              <a:rPr lang="en-GB" smtClean="0"/>
              <a:t>03/05/2024</a:t>
            </a:fld>
            <a:endParaRPr lang="en-GB"/>
          </a:p>
        </p:txBody>
      </p:sp>
      <p:sp>
        <p:nvSpPr>
          <p:cNvPr id="3" name="Footer Placeholder 2">
            <a:extLst>
              <a:ext uri="{FF2B5EF4-FFF2-40B4-BE49-F238E27FC236}">
                <a16:creationId xmlns:a16="http://schemas.microsoft.com/office/drawing/2014/main" id="{AF080CBC-51D5-C6EF-FFE0-990FD9BC18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F2E846-BECE-D0DB-3A50-C9CE11251114}"/>
              </a:ext>
            </a:extLst>
          </p:cNvPr>
          <p:cNvSpPr>
            <a:spLocks noGrp="1"/>
          </p:cNvSpPr>
          <p:nvPr>
            <p:ph type="sldNum" sz="quarter" idx="12"/>
          </p:nvPr>
        </p:nvSpPr>
        <p:spPr/>
        <p:txBody>
          <a:bodyPr/>
          <a:lstStyle/>
          <a:p>
            <a:fld id="{9F5D3D7D-D615-4FC8-96BF-423A867D148F}" type="slidenum">
              <a:rPr lang="en-GB" smtClean="0"/>
              <a:t>‹#›</a:t>
            </a:fld>
            <a:endParaRPr lang="en-GB"/>
          </a:p>
        </p:txBody>
      </p:sp>
    </p:spTree>
    <p:extLst>
      <p:ext uri="{BB962C8B-B14F-4D97-AF65-F5344CB8AC3E}">
        <p14:creationId xmlns:p14="http://schemas.microsoft.com/office/powerpoint/2010/main" val="202524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DB0D-E1F2-709E-BF75-DEE9BFB59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3464F2-5920-25DE-58E6-B212DBDBE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1CE5DF-350C-ECD7-08DE-03F7B1BBC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EC993-662C-BE91-D1AF-57DA8062EDAB}"/>
              </a:ext>
            </a:extLst>
          </p:cNvPr>
          <p:cNvSpPr>
            <a:spLocks noGrp="1"/>
          </p:cNvSpPr>
          <p:nvPr>
            <p:ph type="dt" sz="half" idx="10"/>
          </p:nvPr>
        </p:nvSpPr>
        <p:spPr/>
        <p:txBody>
          <a:bodyPr/>
          <a:lstStyle/>
          <a:p>
            <a:fld id="{F96C3509-D277-451F-B49E-7A7F941E12E4}" type="datetimeFigureOut">
              <a:rPr lang="en-GB" smtClean="0"/>
              <a:t>03/05/2024</a:t>
            </a:fld>
            <a:endParaRPr lang="en-GB"/>
          </a:p>
        </p:txBody>
      </p:sp>
      <p:sp>
        <p:nvSpPr>
          <p:cNvPr id="6" name="Footer Placeholder 5">
            <a:extLst>
              <a:ext uri="{FF2B5EF4-FFF2-40B4-BE49-F238E27FC236}">
                <a16:creationId xmlns:a16="http://schemas.microsoft.com/office/drawing/2014/main" id="{C43F3F15-C838-85AC-B5E9-A1759E176C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654E2E-BB8B-2B8F-DD34-336562928319}"/>
              </a:ext>
            </a:extLst>
          </p:cNvPr>
          <p:cNvSpPr>
            <a:spLocks noGrp="1"/>
          </p:cNvSpPr>
          <p:nvPr>
            <p:ph type="sldNum" sz="quarter" idx="12"/>
          </p:nvPr>
        </p:nvSpPr>
        <p:spPr/>
        <p:txBody>
          <a:bodyPr/>
          <a:lstStyle/>
          <a:p>
            <a:fld id="{9F5D3D7D-D615-4FC8-96BF-423A867D148F}" type="slidenum">
              <a:rPr lang="en-GB" smtClean="0"/>
              <a:t>‹#›</a:t>
            </a:fld>
            <a:endParaRPr lang="en-GB"/>
          </a:p>
        </p:txBody>
      </p:sp>
    </p:spTree>
    <p:extLst>
      <p:ext uri="{BB962C8B-B14F-4D97-AF65-F5344CB8AC3E}">
        <p14:creationId xmlns:p14="http://schemas.microsoft.com/office/powerpoint/2010/main" val="287832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33E01-8338-76C1-5F0F-626AA4949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BFBEE4-49B8-9AF7-D533-9E588D0F5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508AF7-0DE7-64E2-D534-AA973C70E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85620-6E25-51AA-AC86-8AF89B547104}"/>
              </a:ext>
            </a:extLst>
          </p:cNvPr>
          <p:cNvSpPr>
            <a:spLocks noGrp="1"/>
          </p:cNvSpPr>
          <p:nvPr>
            <p:ph type="dt" sz="half" idx="10"/>
          </p:nvPr>
        </p:nvSpPr>
        <p:spPr/>
        <p:txBody>
          <a:bodyPr/>
          <a:lstStyle/>
          <a:p>
            <a:fld id="{F96C3509-D277-451F-B49E-7A7F941E12E4}" type="datetimeFigureOut">
              <a:rPr lang="en-GB" smtClean="0"/>
              <a:t>03/05/2024</a:t>
            </a:fld>
            <a:endParaRPr lang="en-GB"/>
          </a:p>
        </p:txBody>
      </p:sp>
      <p:sp>
        <p:nvSpPr>
          <p:cNvPr id="6" name="Footer Placeholder 5">
            <a:extLst>
              <a:ext uri="{FF2B5EF4-FFF2-40B4-BE49-F238E27FC236}">
                <a16:creationId xmlns:a16="http://schemas.microsoft.com/office/drawing/2014/main" id="{C24C8086-859B-498C-AE4E-3916EDFAD3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077E50-8D50-938D-4470-E5ED80092CDA}"/>
              </a:ext>
            </a:extLst>
          </p:cNvPr>
          <p:cNvSpPr>
            <a:spLocks noGrp="1"/>
          </p:cNvSpPr>
          <p:nvPr>
            <p:ph type="sldNum" sz="quarter" idx="12"/>
          </p:nvPr>
        </p:nvSpPr>
        <p:spPr/>
        <p:txBody>
          <a:bodyPr/>
          <a:lstStyle/>
          <a:p>
            <a:fld id="{9F5D3D7D-D615-4FC8-96BF-423A867D148F}" type="slidenum">
              <a:rPr lang="en-GB" smtClean="0"/>
              <a:t>‹#›</a:t>
            </a:fld>
            <a:endParaRPr lang="en-GB"/>
          </a:p>
        </p:txBody>
      </p:sp>
    </p:spTree>
    <p:extLst>
      <p:ext uri="{BB962C8B-B14F-4D97-AF65-F5344CB8AC3E}">
        <p14:creationId xmlns:p14="http://schemas.microsoft.com/office/powerpoint/2010/main" val="282732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D4D35-53B4-72C6-1612-80D0CC301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099BBF-743C-0758-C3CE-E21D81F782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22B276-D60A-293D-F0F0-F3C11722C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C3509-D277-451F-B49E-7A7F941E12E4}" type="datetimeFigureOut">
              <a:rPr lang="en-GB" smtClean="0"/>
              <a:t>03/05/2024</a:t>
            </a:fld>
            <a:endParaRPr lang="en-GB"/>
          </a:p>
        </p:txBody>
      </p:sp>
      <p:sp>
        <p:nvSpPr>
          <p:cNvPr id="5" name="Footer Placeholder 4">
            <a:extLst>
              <a:ext uri="{FF2B5EF4-FFF2-40B4-BE49-F238E27FC236}">
                <a16:creationId xmlns:a16="http://schemas.microsoft.com/office/drawing/2014/main" id="{51635B8C-A23D-EAB9-337C-319882015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AFEE10-AE64-24C0-CA71-5CE903B95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D3D7D-D615-4FC8-96BF-423A867D148F}" type="slidenum">
              <a:rPr lang="en-GB" smtClean="0"/>
              <a:t>‹#›</a:t>
            </a:fld>
            <a:endParaRPr lang="en-GB"/>
          </a:p>
        </p:txBody>
      </p:sp>
    </p:spTree>
    <p:extLst>
      <p:ext uri="{BB962C8B-B14F-4D97-AF65-F5344CB8AC3E}">
        <p14:creationId xmlns:p14="http://schemas.microsoft.com/office/powerpoint/2010/main" val="1221546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d.londonhds.nhs.uk/"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upport.microsoft.com/en-gb/account-billing/download-and-install-the-microsoft-authenticator-app-351498fc-850a-45da-b7b6-27e523b8702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45413F5E-153E-E6C1-3BB5-00C27EADAF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0346" y="493902"/>
            <a:ext cx="1533525" cy="591185"/>
          </a:xfrm>
          <a:prstGeom prst="rect">
            <a:avLst/>
          </a:prstGeom>
          <a:noFill/>
          <a:ln>
            <a:noFill/>
          </a:ln>
        </p:spPr>
      </p:pic>
      <p:sp>
        <p:nvSpPr>
          <p:cNvPr id="5" name="Rectangle 5">
            <a:extLst>
              <a:ext uri="{FF2B5EF4-FFF2-40B4-BE49-F238E27FC236}">
                <a16:creationId xmlns:a16="http://schemas.microsoft.com/office/drawing/2014/main" id="{3B485CDE-3324-ACE7-8C3F-BD336F15FEF4}"/>
              </a:ext>
            </a:extLst>
          </p:cNvPr>
          <p:cNvSpPr>
            <a:spLocks noChangeArrowheads="1"/>
          </p:cNvSpPr>
          <p:nvPr/>
        </p:nvSpPr>
        <p:spPr bwMode="auto">
          <a:xfrm>
            <a:off x="1992702" y="266275"/>
            <a:ext cx="7733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Quick Guide to Requesting Access to a Dashboard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a:t>
            </a:r>
            <a:r>
              <a:rPr lang="en-GB" altLang="en-US" sz="1100" dirty="0">
                <a:latin typeface="Calibri" panose="020F0502020204030204" pitchFamily="34" charset="0"/>
                <a:ea typeface="Calibri" panose="020F0502020204030204" pitchFamily="34" charset="0"/>
                <a:cs typeface="Times New Roman" panose="02020603050405020304" pitchFamily="18" charset="0"/>
              </a:rPr>
              <a:t>this is the first time you have visited the LondonHDS Service Desk,</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please follow the instructions below to register and log into the Portal. You need to create a </a:t>
            </a:r>
            <a:r>
              <a:rPr lang="en-GB" altLang="en-US" sz="1100" dirty="0">
                <a:latin typeface="Calibri" panose="020F0502020204030204" pitchFamily="34" charset="0"/>
                <a:ea typeface="Calibri" panose="020F0502020204030204" pitchFamily="34" charset="0"/>
                <a:cs typeface="Times New Roman" panose="02020603050405020304" pitchFamily="18" charset="0"/>
              </a:rPr>
              <a:t>LondonHDS Service Desk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account to access the Dashboard Access Request Form.</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B20201FB-AC38-F4C2-E274-2278FB98FC76}"/>
              </a:ext>
            </a:extLst>
          </p:cNvPr>
          <p:cNvSpPr txBox="1"/>
          <p:nvPr/>
        </p:nvSpPr>
        <p:spPr>
          <a:xfrm>
            <a:off x="264050" y="1085087"/>
            <a:ext cx="4578307" cy="1499128"/>
          </a:xfrm>
          <a:prstGeom prst="rect">
            <a:avLst/>
          </a:prstGeom>
          <a:noFill/>
        </p:spPr>
        <p:txBody>
          <a:bodyPr wrap="square">
            <a:spAutoFit/>
          </a:bodyPr>
          <a:lstStyle/>
          <a:p>
            <a:pPr>
              <a:lnSpc>
                <a:spcPct val="107000"/>
              </a:lnSpc>
              <a:spcAft>
                <a:spcPts val="8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Creating a new Requestor account</a:t>
            </a: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 Requestor can visit the LHDS Service Desk on the web via:</a:t>
            </a:r>
          </a:p>
          <a:p>
            <a:pPr>
              <a:lnSpc>
                <a:spcPct val="107000"/>
              </a:lnSpc>
              <a:spcAft>
                <a:spcPts val="800"/>
              </a:spcAft>
            </a:pPr>
            <a:r>
              <a:rPr lang="en-GB"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https://sd.londonhds.nhs.uk/</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From here the requestor can either login or for first time use create an account, by clicking on </a:t>
            </a:r>
            <a:r>
              <a:rPr lang="en-GB" sz="1000" dirty="0">
                <a:latin typeface="Calibri" panose="020F0502020204030204" pitchFamily="34" charset="0"/>
                <a:ea typeface="Calibri" panose="020F0502020204030204" pitchFamily="34" charset="0"/>
                <a:cs typeface="Times New Roman" panose="02020603050405020304" pitchFamily="18" charset="0"/>
              </a:rPr>
              <a:t>New users</a:t>
            </a:r>
            <a:r>
              <a:rPr lang="en-GB" sz="10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000" dirty="0">
                <a:effectLst/>
                <a:latin typeface="Calibri" panose="020F0502020204030204" pitchFamily="34" charset="0"/>
                <a:ea typeface="Calibri" panose="020F0502020204030204" pitchFamily="34" charset="0"/>
                <a:cs typeface="Times New Roman" panose="02020603050405020304" pitchFamily="18" charset="0"/>
              </a:rPr>
              <a:t>Click on </a:t>
            </a:r>
            <a:r>
              <a:rPr lang="en-GB" sz="1000" dirty="0">
                <a:latin typeface="Calibri" panose="020F0502020204030204" pitchFamily="34" charset="0"/>
                <a:ea typeface="Calibri" panose="020F0502020204030204" pitchFamily="34" charset="0"/>
                <a:cs typeface="Times New Roman" panose="02020603050405020304" pitchFamily="18" charset="0"/>
              </a:rPr>
              <a:t>New users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A55D73B5-1D15-BFD2-68E1-046831E49FE7}"/>
              </a:ext>
            </a:extLst>
          </p:cNvPr>
          <p:cNvPicPr>
            <a:picLocks noChangeAspect="1"/>
          </p:cNvPicPr>
          <p:nvPr/>
        </p:nvPicPr>
        <p:blipFill>
          <a:blip r:embed="rId4"/>
          <a:stretch>
            <a:fillRect/>
          </a:stretch>
        </p:blipFill>
        <p:spPr>
          <a:xfrm>
            <a:off x="8956097" y="2411553"/>
            <a:ext cx="3078747" cy="3072650"/>
          </a:xfrm>
          <a:prstGeom prst="rect">
            <a:avLst/>
          </a:prstGeom>
        </p:spPr>
      </p:pic>
      <p:sp>
        <p:nvSpPr>
          <p:cNvPr id="16" name="Rectangle 6">
            <a:extLst>
              <a:ext uri="{FF2B5EF4-FFF2-40B4-BE49-F238E27FC236}">
                <a16:creationId xmlns:a16="http://schemas.microsoft.com/office/drawing/2014/main" id="{B18CFE60-6AFB-677B-3189-092DECC01207}"/>
              </a:ext>
            </a:extLst>
          </p:cNvPr>
          <p:cNvSpPr>
            <a:spLocks noChangeArrowheads="1"/>
          </p:cNvSpPr>
          <p:nvPr/>
        </p:nvSpPr>
        <p:spPr bwMode="auto">
          <a:xfrm>
            <a:off x="6977670" y="2994941"/>
            <a:ext cx="1978427"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en-US" sz="11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STEP 2:</a:t>
            </a:r>
          </a:p>
          <a:p>
            <a:pPr marL="0" marR="0" lvl="0" indent="0" algn="l" defTabSz="914400" rtl="0" eaLnBrk="0" fontAlgn="base" latinLnBrk="0" hangingPunct="0">
              <a:lnSpc>
                <a:spcPct val="100000"/>
              </a:lnSpc>
              <a:spcBef>
                <a:spcPct val="0"/>
              </a:spcBef>
              <a:spcAft>
                <a:spcPct val="0"/>
              </a:spcAft>
              <a:buClrTx/>
              <a:buSzTx/>
              <a:tabLst/>
            </a:pPr>
            <a:endParaRPr lang="en-GB" altLang="en-US" sz="1000" dirty="0">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Enter the First Name</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Enter the Last Name</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Enter your e-Mail Address </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Tick the I’m not a robot check box </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Click on Register</a:t>
            </a:r>
            <a:endParaRPr kumimoji="0" lang="en-GB" altLang="en-US" sz="1000" b="0" i="0" u="none" strike="noStrike" cap="none" normalizeH="0" baseline="0" dirty="0">
              <a:ln>
                <a:noFill/>
              </a:ln>
              <a:solidFill>
                <a:schemeClr val="tx1"/>
              </a:solidFill>
              <a:effectLst/>
              <a:latin typeface="+mn-lt"/>
            </a:endParaRPr>
          </a:p>
        </p:txBody>
      </p:sp>
      <p:pic>
        <p:nvPicPr>
          <p:cNvPr id="3" name="Picture 2">
            <a:extLst>
              <a:ext uri="{FF2B5EF4-FFF2-40B4-BE49-F238E27FC236}">
                <a16:creationId xmlns:a16="http://schemas.microsoft.com/office/drawing/2014/main" id="{E04A4626-F83D-7D9C-A64B-47929519703E}"/>
              </a:ext>
            </a:extLst>
          </p:cNvPr>
          <p:cNvPicPr>
            <a:picLocks noChangeAspect="1"/>
          </p:cNvPicPr>
          <p:nvPr/>
        </p:nvPicPr>
        <p:blipFill>
          <a:blip r:embed="rId5"/>
          <a:stretch>
            <a:fillRect/>
          </a:stretch>
        </p:blipFill>
        <p:spPr>
          <a:xfrm>
            <a:off x="264050" y="2584215"/>
            <a:ext cx="5989071" cy="4032245"/>
          </a:xfrm>
          <a:prstGeom prst="rect">
            <a:avLst/>
          </a:prstGeom>
        </p:spPr>
      </p:pic>
    </p:spTree>
    <p:extLst>
      <p:ext uri="{BB962C8B-B14F-4D97-AF65-F5344CB8AC3E}">
        <p14:creationId xmlns:p14="http://schemas.microsoft.com/office/powerpoint/2010/main" val="345197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A972658-53A3-B8DD-D584-15460C59F8DD}"/>
              </a:ext>
            </a:extLst>
          </p:cNvPr>
          <p:cNvSpPr txBox="1"/>
          <p:nvPr/>
        </p:nvSpPr>
        <p:spPr>
          <a:xfrm>
            <a:off x="886247" y="755859"/>
            <a:ext cx="6094562" cy="1181798"/>
          </a:xfrm>
          <a:prstGeom prst="rect">
            <a:avLst/>
          </a:prstGeom>
          <a:noFill/>
        </p:spPr>
        <p:txBody>
          <a:bodyPr wrap="square">
            <a:sp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STEP 3:</a:t>
            </a: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An email similar to the one below will be sent from the Service Desk to the Email address entered above</a:t>
            </a:r>
          </a:p>
          <a:p>
            <a:pPr>
              <a:lnSpc>
                <a:spcPct val="107000"/>
              </a:lnSpc>
              <a:spcAft>
                <a:spcPts val="800"/>
              </a:spcAft>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PLEASE CHECK THE JUNK\SPAM FOLDER IF THIS IS NOT RECEIVED IN YOUR INBOX</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62A3A7F4-6C1C-7917-0FCC-99B23B0F6CF9}"/>
              </a:ext>
            </a:extLst>
          </p:cNvPr>
          <p:cNvSpPr txBox="1"/>
          <p:nvPr/>
        </p:nvSpPr>
        <p:spPr>
          <a:xfrm>
            <a:off x="7439487" y="989513"/>
            <a:ext cx="6677159" cy="1748107"/>
          </a:xfrm>
          <a:prstGeom prst="rect">
            <a:avLst/>
          </a:prstGeom>
          <a:noFill/>
        </p:spPr>
        <p:txBody>
          <a:bodyPr wrap="square">
            <a:spAutoFit/>
          </a:bodyPr>
          <a:lstStyle/>
          <a:p>
            <a:pPr lvl="0">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STEP 4:</a:t>
            </a:r>
          </a:p>
          <a:p>
            <a:pPr lvl="0">
              <a:lnSpc>
                <a:spcPct val="107000"/>
              </a:lnSpc>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1000" dirty="0">
                <a:effectLst/>
                <a:latin typeface="Calibri" panose="020F0502020204030204" pitchFamily="34" charset="0"/>
                <a:ea typeface="Calibri" panose="020F0502020204030204" pitchFamily="34" charset="0"/>
                <a:cs typeface="Times New Roman" panose="02020603050405020304" pitchFamily="18" charset="0"/>
              </a:rPr>
              <a:t>Click on the link in the email you received from </a:t>
            </a:r>
            <a:r>
              <a:rPr lang="en-GB" sz="1000" dirty="0">
                <a:latin typeface="Calibri" panose="020F0502020204030204" pitchFamily="34" charset="0"/>
                <a:ea typeface="Calibri" panose="020F0502020204030204" pitchFamily="34" charset="0"/>
                <a:cs typeface="Times New Roman" panose="02020603050405020304" pitchFamily="18" charset="0"/>
              </a:rPr>
              <a:t>the LHDS Service Desk </a:t>
            </a:r>
          </a:p>
          <a:p>
            <a:pPr lvl="0">
              <a:lnSpc>
                <a:spcPct val="107000"/>
              </a:lnSpc>
            </a:pPr>
            <a:r>
              <a:rPr lang="en-GB" sz="1000" dirty="0">
                <a:effectLst/>
                <a:latin typeface="Calibri" panose="020F0502020204030204" pitchFamily="34" charset="0"/>
                <a:ea typeface="Calibri" panose="020F0502020204030204" pitchFamily="34" charset="0"/>
                <a:cs typeface="Times New Roman" panose="02020603050405020304" pitchFamily="18" charset="0"/>
              </a:rPr>
              <a:t>to finish setting up the account</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1000" dirty="0">
                <a:effectLst/>
                <a:latin typeface="Calibri" panose="020F0502020204030204" pitchFamily="34" charset="0"/>
                <a:ea typeface="Calibri" panose="020F0502020204030204" pitchFamily="34" charset="0"/>
                <a:cs typeface="Times New Roman" panose="02020603050405020304" pitchFamily="18" charset="0"/>
              </a:rPr>
              <a:t>This will take you to the Sign in page as below </a:t>
            </a:r>
          </a:p>
          <a:p>
            <a:pPr lvl="0">
              <a:lnSpc>
                <a:spcPct val="107000"/>
              </a:lnSpc>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1000" dirty="0">
                <a:effectLst/>
                <a:latin typeface="Calibri" panose="020F0502020204030204" pitchFamily="34" charset="0"/>
                <a:ea typeface="Calibri" panose="020F0502020204030204" pitchFamily="34" charset="0"/>
                <a:cs typeface="Times New Roman" panose="02020603050405020304" pitchFamily="18" charset="0"/>
              </a:rPr>
              <a:t>Complet</a:t>
            </a:r>
            <a:r>
              <a:rPr lang="en-GB" sz="1000" dirty="0">
                <a:latin typeface="Calibri" panose="020F0502020204030204" pitchFamily="34" charset="0"/>
                <a:ea typeface="Calibri" panose="020F0502020204030204" pitchFamily="34" charset="0"/>
                <a:cs typeface="Times New Roman" panose="02020603050405020304" pitchFamily="18" charset="0"/>
              </a:rPr>
              <a:t>e the fields shown below</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Click on Activate your </a:t>
            </a:r>
            <a:r>
              <a:rPr lang="en-GB" sz="1000" dirty="0">
                <a:latin typeface="Calibri" panose="020F0502020204030204" pitchFamily="34" charset="0"/>
                <a:ea typeface="Calibri" panose="020F0502020204030204" pitchFamily="34" charset="0"/>
                <a:cs typeface="Times New Roman" panose="02020603050405020304" pitchFamily="18" charset="0"/>
              </a:rPr>
              <a:t>account to continue setup</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screenshot of a login form&#10;&#10;Description automatically generated">
            <a:extLst>
              <a:ext uri="{FF2B5EF4-FFF2-40B4-BE49-F238E27FC236}">
                <a16:creationId xmlns:a16="http://schemas.microsoft.com/office/drawing/2014/main" id="{161FDDBC-4B33-7CE8-4383-A156BDD89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155" y="2737620"/>
            <a:ext cx="3008881" cy="3590019"/>
          </a:xfrm>
          <a:prstGeom prst="rect">
            <a:avLst/>
          </a:prstGeom>
        </p:spPr>
      </p:pic>
      <p:pic>
        <p:nvPicPr>
          <p:cNvPr id="6" name="Picture 5">
            <a:extLst>
              <a:ext uri="{FF2B5EF4-FFF2-40B4-BE49-F238E27FC236}">
                <a16:creationId xmlns:a16="http://schemas.microsoft.com/office/drawing/2014/main" id="{0788D766-0145-45FC-C502-1679C3590853}"/>
              </a:ext>
            </a:extLst>
          </p:cNvPr>
          <p:cNvPicPr>
            <a:picLocks noChangeAspect="1"/>
          </p:cNvPicPr>
          <p:nvPr/>
        </p:nvPicPr>
        <p:blipFill>
          <a:blip r:embed="rId3"/>
          <a:stretch>
            <a:fillRect/>
          </a:stretch>
        </p:blipFill>
        <p:spPr>
          <a:xfrm>
            <a:off x="886247" y="2040540"/>
            <a:ext cx="6001512" cy="3646932"/>
          </a:xfrm>
          <a:prstGeom prst="rect">
            <a:avLst/>
          </a:prstGeom>
        </p:spPr>
      </p:pic>
    </p:spTree>
    <p:extLst>
      <p:ext uri="{BB962C8B-B14F-4D97-AF65-F5344CB8AC3E}">
        <p14:creationId xmlns:p14="http://schemas.microsoft.com/office/powerpoint/2010/main" val="266753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71CCFC-8F01-D9CC-52A8-E0ACF366388C}"/>
              </a:ext>
            </a:extLst>
          </p:cNvPr>
          <p:cNvSpPr txBox="1"/>
          <p:nvPr/>
        </p:nvSpPr>
        <p:spPr>
          <a:xfrm>
            <a:off x="790365" y="626115"/>
            <a:ext cx="4489002" cy="2331344"/>
          </a:xfrm>
          <a:prstGeom prst="rect">
            <a:avLst/>
          </a:prstGeom>
          <a:noFill/>
        </p:spPr>
        <p:txBody>
          <a:bodyPr wrap="square">
            <a:spAutoFit/>
          </a:bodyPr>
          <a:lstStyle/>
          <a:p>
            <a:pPr lvl="0">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STEP 5:</a:t>
            </a:r>
          </a:p>
          <a:p>
            <a:pPr lvl="0">
              <a:lnSpc>
                <a:spcPct val="107000"/>
              </a:lnSpc>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1000" dirty="0">
                <a:ea typeface="Calibri" panose="020F0502020204030204" pitchFamily="34" charset="0"/>
                <a:cs typeface="Times New Roman" panose="02020603050405020304" pitchFamily="18" charset="0"/>
              </a:rPr>
              <a:t>Enable two factor authentication (2FA)</a:t>
            </a:r>
          </a:p>
          <a:p>
            <a:r>
              <a:rPr lang="en-GB" sz="1000" kern="100" dirty="0">
                <a:solidFill>
                  <a:prstClr val="black"/>
                </a:solidFill>
                <a:ea typeface="Aptos" panose="020B0004020202020204" pitchFamily="34" charset="0"/>
                <a:cs typeface="Times New Roman" panose="02020603050405020304" pitchFamily="18" charset="0"/>
              </a:rPr>
              <a:t>Open the authenticator app on your phone – Microsoft Authenticator app is commonly used, so if you already have this installed you can use this app to create your 2FA account. If you do not have this installed, please see link below to help guide you through the process</a:t>
            </a:r>
          </a:p>
          <a:p>
            <a:endParaRPr lang="en-GB" sz="10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r>
              <a:rPr lang="en-GB" sz="1000" dirty="0">
                <a:solidFill>
                  <a:prstClr val="black"/>
                </a:solidFill>
                <a:latin typeface="Aptos" panose="02110004020202020204"/>
                <a:hlinkClick r:id="rId2"/>
              </a:rPr>
              <a:t>Download and install the Microsoft Authenticator app - Microsoft Support</a:t>
            </a:r>
            <a:endParaRPr lang="en-GB" sz="1000" dirty="0">
              <a:solidFill>
                <a:prstClr val="black"/>
              </a:solidFill>
              <a:latin typeface="Aptos" panose="02110004020202020204"/>
            </a:endParaRPr>
          </a:p>
          <a:p>
            <a:endParaRPr lang="en-GB" sz="1000" dirty="0">
              <a:solidFill>
                <a:prstClr val="black"/>
              </a:solidFill>
              <a:latin typeface="Aptos" panose="02110004020202020204"/>
            </a:endParaRPr>
          </a:p>
          <a:p>
            <a:pPr lvl="0">
              <a:lnSpc>
                <a:spcPct val="107000"/>
              </a:lnSpc>
            </a:pPr>
            <a:r>
              <a:rPr lang="en-GB" sz="1000" dirty="0">
                <a:solidFill>
                  <a:prstClr val="black"/>
                </a:solidFill>
                <a:latin typeface="Aptos" panose="020B0004020202020204" pitchFamily="34" charset="0"/>
                <a:ea typeface="Aptos" panose="020B0004020202020204" pitchFamily="34" charset="0"/>
                <a:cs typeface="Times New Roman" panose="02020603050405020304" pitchFamily="18" charset="0"/>
              </a:rPr>
              <a:t>You will see a set of two factor recovery codes – Please download and save to a secure location of your choice. These are one-time codes and are used if you cannot access your mobile device.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0E450BE-5823-4AAB-4B25-54309CFAC31F}"/>
              </a:ext>
            </a:extLst>
          </p:cNvPr>
          <p:cNvSpPr txBox="1"/>
          <p:nvPr/>
        </p:nvSpPr>
        <p:spPr>
          <a:xfrm>
            <a:off x="893882" y="4827078"/>
            <a:ext cx="5449824" cy="569387"/>
          </a:xfrm>
          <a:prstGeom prst="rect">
            <a:avLst/>
          </a:prstGeom>
          <a:noFill/>
        </p:spPr>
        <p:txBody>
          <a:bodyPr wrap="square" rtlCol="0">
            <a:spAutoFit/>
          </a:bodyPr>
          <a:lstStyle/>
          <a:p>
            <a:r>
              <a:rPr lang="en-GB" sz="1100" dirty="0">
                <a:solidFill>
                  <a:prstClr val="black"/>
                </a:solidFill>
              </a:rPr>
              <a:t>STEP 6:</a:t>
            </a:r>
          </a:p>
          <a:p>
            <a:r>
              <a:rPr lang="en-GB" sz="1000" dirty="0">
                <a:solidFill>
                  <a:prstClr val="black"/>
                </a:solidFill>
              </a:rPr>
              <a:t>When prompted enter the verification code and click on Enable to complete the setup of your LHDS Service Desk user account.</a:t>
            </a:r>
          </a:p>
        </p:txBody>
      </p:sp>
      <p:pic>
        <p:nvPicPr>
          <p:cNvPr id="6" name="Picture 5">
            <a:extLst>
              <a:ext uri="{FF2B5EF4-FFF2-40B4-BE49-F238E27FC236}">
                <a16:creationId xmlns:a16="http://schemas.microsoft.com/office/drawing/2014/main" id="{DB2D0392-48C6-7837-1345-1A3DF76317A9}"/>
              </a:ext>
            </a:extLst>
          </p:cNvPr>
          <p:cNvPicPr>
            <a:picLocks noChangeAspect="1"/>
          </p:cNvPicPr>
          <p:nvPr/>
        </p:nvPicPr>
        <p:blipFill>
          <a:blip r:embed="rId3"/>
          <a:stretch>
            <a:fillRect/>
          </a:stretch>
        </p:blipFill>
        <p:spPr>
          <a:xfrm>
            <a:off x="7166867" y="692388"/>
            <a:ext cx="3184831" cy="4988770"/>
          </a:xfrm>
          <a:prstGeom prst="rect">
            <a:avLst/>
          </a:prstGeom>
        </p:spPr>
      </p:pic>
    </p:spTree>
    <p:extLst>
      <p:ext uri="{BB962C8B-B14F-4D97-AF65-F5344CB8AC3E}">
        <p14:creationId xmlns:p14="http://schemas.microsoft.com/office/powerpoint/2010/main" val="128186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8796-2BA0-F497-61C1-04E932E981A7}"/>
              </a:ext>
            </a:extLst>
          </p:cNvPr>
          <p:cNvSpPr>
            <a:spLocks noGrp="1"/>
          </p:cNvSpPr>
          <p:nvPr>
            <p:ph type="ctrTitle"/>
          </p:nvPr>
        </p:nvSpPr>
        <p:spPr>
          <a:xfrm>
            <a:off x="3739551" y="251095"/>
            <a:ext cx="4712898" cy="309622"/>
          </a:xfrm>
        </p:spPr>
        <p:txBody>
          <a:bodyPr>
            <a:normAutofit fontScale="90000"/>
          </a:bodyPr>
          <a:lstStyle/>
          <a:p>
            <a:r>
              <a:rPr lang="en-GB" sz="1800" u="sng" dirty="0">
                <a:effectLst/>
                <a:latin typeface="Calibri" panose="020F0502020204030204" pitchFamily="34" charset="0"/>
                <a:ea typeface="Calibri" panose="020F0502020204030204" pitchFamily="34" charset="0"/>
                <a:cs typeface="Times New Roman" panose="02020603050405020304" pitchFamily="18" charset="0"/>
              </a:rPr>
              <a:t>Requesting Access to a Dashboard</a:t>
            </a:r>
            <a:endParaRPr lang="en-GB" dirty="0"/>
          </a:p>
        </p:txBody>
      </p:sp>
      <p:pic>
        <p:nvPicPr>
          <p:cNvPr id="2065" name="Picture 3" descr="Graphical user interface, text, application&#10;&#10;Description automatically generated">
            <a:extLst>
              <a:ext uri="{FF2B5EF4-FFF2-40B4-BE49-F238E27FC236}">
                <a16:creationId xmlns:a16="http://schemas.microsoft.com/office/drawing/2014/main" id="{9E4C4E6B-AEE8-34B2-077B-01B4F88C9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35" y="2091135"/>
            <a:ext cx="2525199" cy="83978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1" descr="Graphical user interface, text&#10;&#10;Description automatically generated">
            <a:extLst>
              <a:ext uri="{FF2B5EF4-FFF2-40B4-BE49-F238E27FC236}">
                <a16:creationId xmlns:a16="http://schemas.microsoft.com/office/drawing/2014/main" id="{1150505D-E16C-6138-94A9-7F61FD29B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35" y="4122462"/>
            <a:ext cx="2505075" cy="8397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8">
            <a:extLst>
              <a:ext uri="{FF2B5EF4-FFF2-40B4-BE49-F238E27FC236}">
                <a16:creationId xmlns:a16="http://schemas.microsoft.com/office/drawing/2014/main" id="{9B6A1582-7460-09B6-04C8-8DEDA9E6C188}"/>
              </a:ext>
            </a:extLst>
          </p:cNvPr>
          <p:cNvSpPr>
            <a:spLocks noChangeArrowheads="1"/>
          </p:cNvSpPr>
          <p:nvPr/>
        </p:nvSpPr>
        <p:spPr bwMode="auto">
          <a:xfrm>
            <a:off x="359435" y="684960"/>
            <a:ext cx="8499894"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Once you have logged into the </a:t>
            </a:r>
            <a:r>
              <a:rPr kumimoji="0" lang="en-GB"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LondonHDS Service Desk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Portal successfully, please follow the steps below to log your Dashboard Access Request.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NOTE IT IS </a:t>
            </a:r>
            <a:r>
              <a:rPr kumimoji="0" lang="en-GB" altLang="en-US" sz="11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ONE REQUEST</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PER DASHBOARD</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9">
            <a:extLst>
              <a:ext uri="{FF2B5EF4-FFF2-40B4-BE49-F238E27FC236}">
                <a16:creationId xmlns:a16="http://schemas.microsoft.com/office/drawing/2014/main" id="{BEE9AAE2-9888-1B23-E9DF-3F5E8C064BA4}"/>
              </a:ext>
            </a:extLst>
          </p:cNvPr>
          <p:cNvSpPr>
            <a:spLocks noChangeArrowheads="1"/>
          </p:cNvSpPr>
          <p:nvPr/>
        </p:nvSpPr>
        <p:spPr bwMode="auto">
          <a:xfrm>
            <a:off x="359435" y="1589602"/>
            <a:ext cx="1538917"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1:</a:t>
            </a:r>
            <a:b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Select Request a service: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8BD8F02B-4691-A387-42C6-A3FBFF000CF9}"/>
              </a:ext>
            </a:extLst>
          </p:cNvPr>
          <p:cNvSpPr>
            <a:spLocks noChangeArrowheads="1"/>
          </p:cNvSpPr>
          <p:nvPr/>
        </p:nvSpPr>
        <p:spPr bwMode="auto">
          <a:xfrm>
            <a:off x="6096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9">
            <a:extLst>
              <a:ext uri="{FF2B5EF4-FFF2-40B4-BE49-F238E27FC236}">
                <a16:creationId xmlns:a16="http://schemas.microsoft.com/office/drawing/2014/main" id="{2E7B56AF-7EA7-0820-D8B1-3F73A2899D31}"/>
              </a:ext>
            </a:extLst>
          </p:cNvPr>
          <p:cNvSpPr>
            <a:spLocks noChangeArrowheads="1"/>
          </p:cNvSpPr>
          <p:nvPr/>
        </p:nvSpPr>
        <p:spPr bwMode="auto">
          <a:xfrm>
            <a:off x="350523" y="3446450"/>
            <a:ext cx="1538917"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2:</a:t>
            </a:r>
            <a:b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Then select Dashboard Access Request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9">
            <a:extLst>
              <a:ext uri="{FF2B5EF4-FFF2-40B4-BE49-F238E27FC236}">
                <a16:creationId xmlns:a16="http://schemas.microsoft.com/office/drawing/2014/main" id="{7CEBD3DE-5107-1EB9-4E92-43D74CB06F23}"/>
              </a:ext>
            </a:extLst>
          </p:cNvPr>
          <p:cNvSpPr>
            <a:spLocks noChangeArrowheads="1"/>
          </p:cNvSpPr>
          <p:nvPr/>
        </p:nvSpPr>
        <p:spPr bwMode="auto">
          <a:xfrm>
            <a:off x="4077955" y="1628074"/>
            <a:ext cx="1538917"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3:</a:t>
            </a:r>
            <a:b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Complete the Form shown by completing all the fields.</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latin typeface="Calibri" panose="020F0502020204030204" pitchFamily="34" charset="0"/>
                <a:ea typeface="Calibri" panose="020F0502020204030204" pitchFamily="34" charset="0"/>
                <a:cs typeface="Times New Roman" panose="02020603050405020304" pitchFamily="18" charset="0"/>
              </a:rPr>
              <a:t>Once complete click Place Request to submit your access request.</a:t>
            </a:r>
            <a:endParaRPr kumimoji="0" lang="en-GB" altLang="en-US" sz="1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0C6EA9AB-4E4D-90B0-0988-0C0272895179}"/>
              </a:ext>
            </a:extLst>
          </p:cNvPr>
          <p:cNvPicPr>
            <a:picLocks noChangeAspect="1"/>
          </p:cNvPicPr>
          <p:nvPr/>
        </p:nvPicPr>
        <p:blipFill>
          <a:blip r:embed="rId4"/>
          <a:stretch>
            <a:fillRect/>
          </a:stretch>
        </p:blipFill>
        <p:spPr>
          <a:xfrm>
            <a:off x="6114781" y="966159"/>
            <a:ext cx="4857354" cy="5816756"/>
          </a:xfrm>
          <a:prstGeom prst="rect">
            <a:avLst/>
          </a:prstGeom>
        </p:spPr>
      </p:pic>
    </p:spTree>
    <p:extLst>
      <p:ext uri="{BB962C8B-B14F-4D97-AF65-F5344CB8AC3E}">
        <p14:creationId xmlns:p14="http://schemas.microsoft.com/office/powerpoint/2010/main" val="3100803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437</Words>
  <Application>Microsoft Office PowerPoint</Application>
  <PresentationFormat>Widescreen</PresentationFormat>
  <Paragraphs>52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Arial</vt:lpstr>
      <vt:lpstr>Calibri</vt:lpstr>
      <vt:lpstr>Calibri Light</vt:lpstr>
      <vt:lpstr>Office Theme</vt:lpstr>
      <vt:lpstr>PowerPoint Presentation</vt:lpstr>
      <vt:lpstr>PowerPoint Presentation</vt:lpstr>
      <vt:lpstr>PowerPoint Presentation</vt:lpstr>
      <vt:lpstr>Requesting Access to a Dashboard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Requesting Access to a Dashboard</dc:title>
  <dc:creator>MANNERS, Paul (NHS NORTH EAST LONDON ICB - A3A8R)</dc:creator>
  <cp:lastModifiedBy>MANNERS, Paul (NHS NORTH EAST LONDON ICB - A3A8R)</cp:lastModifiedBy>
  <cp:revision>22</cp:revision>
  <dcterms:created xsi:type="dcterms:W3CDTF">2023-02-14T15:12:35Z</dcterms:created>
  <dcterms:modified xsi:type="dcterms:W3CDTF">2024-05-03T09:17:56Z</dcterms:modified>
</cp:coreProperties>
</file>