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"/>
  </p:notesMasterIdLst>
  <p:handoutMasterIdLst>
    <p:handoutMasterId r:id="rId4"/>
  </p:handoutMasterIdLst>
  <p:sldIdLst>
    <p:sldId id="267" r:id="rId2"/>
  </p:sldIdLst>
  <p:sldSz cx="7562850" cy="10688638"/>
  <p:notesSz cx="6797675" cy="9928225"/>
  <p:defaultTextStyle>
    <a:defPPr>
      <a:defRPr lang="en-US"/>
    </a:defPPr>
    <a:lvl1pPr marL="0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9999"/>
    <a:srgbClr val="993399"/>
    <a:srgbClr val="FF0099"/>
    <a:srgbClr val="FF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5109" autoAdjust="0"/>
  </p:normalViewPr>
  <p:slideViewPr>
    <p:cSldViewPr>
      <p:cViewPr varScale="1">
        <p:scale>
          <a:sx n="69" d="100"/>
          <a:sy n="69" d="100"/>
        </p:scale>
        <p:origin x="1374" y="90"/>
      </p:cViewPr>
      <p:guideLst>
        <p:guide orient="horz" pos="3367"/>
        <p:guide pos="2382"/>
      </p:guideLst>
    </p:cSldViewPr>
  </p:slideViewPr>
  <p:notesTextViewPr>
    <p:cViewPr>
      <p:scale>
        <a:sx n="114" d="100"/>
        <a:sy n="114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25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1D1FA-A87F-894F-B7CB-4D5B982C310F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0083C-B109-0D4A-A5A7-84518644E6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71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1F62C-9789-424B-88E1-E2FA27F11822}" type="datetimeFigureOut">
              <a:rPr lang="en-GB" smtClean="0"/>
              <a:pPr/>
              <a:t>12/07/2023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82800" y="744538"/>
            <a:ext cx="26320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F3CBD-85B3-4086-8412-6DC61E75595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291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F3CBD-85B3-4086-8412-6DC61E75595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16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16920" y="3588426"/>
            <a:ext cx="6620267" cy="5174566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187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686719"/>
            <a:ext cx="6019800" cy="173132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56202" y="3591719"/>
            <a:ext cx="6035123" cy="3678874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17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686719"/>
            <a:ext cx="6019800" cy="173132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56202" y="3591719"/>
            <a:ext cx="6035123" cy="3678874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0688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65" y="1748262"/>
            <a:ext cx="6632722" cy="13100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16920" y="5115718"/>
            <a:ext cx="6620267" cy="3048001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FE55856-12D7-2941-0125-BE3C1595206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6920" y="3286918"/>
            <a:ext cx="6620267" cy="1310057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5602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65" y="1748262"/>
            <a:ext cx="6632722" cy="10814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71291" y="3100363"/>
            <a:ext cx="6620267" cy="4606155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3596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BA3EA4-3843-513E-F003-EFBC79A11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65" y="1748262"/>
            <a:ext cx="6632722" cy="10814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7B5C284-9019-4408-3404-3D2BA76FD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91" y="3100363"/>
            <a:ext cx="6620267" cy="4987156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8205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20" y="1458120"/>
            <a:ext cx="6632722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16920" y="2905919"/>
            <a:ext cx="6620267" cy="4422533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1529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52681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52425" y="6093447"/>
            <a:ext cx="6809933" cy="2756072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847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51919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52425" y="6093447"/>
            <a:ext cx="6809933" cy="1917872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3696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458" y="56491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563519"/>
            <a:ext cx="6809933" cy="14478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6584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458" y="56491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563519"/>
            <a:ext cx="6809933" cy="14478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32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064" y="1686719"/>
            <a:ext cx="6632722" cy="12338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85387" y="3210719"/>
            <a:ext cx="6620267" cy="50292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819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458" y="5384455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258719"/>
            <a:ext cx="6809933" cy="19050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593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458" y="5384455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258719"/>
            <a:ext cx="6809933" cy="21336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8059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13" y="51919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030119"/>
            <a:ext cx="6809933" cy="13716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987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13" y="51919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030119"/>
            <a:ext cx="6809933" cy="28956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8089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13" y="5496719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6334919"/>
            <a:ext cx="6809933" cy="18288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967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458" y="3621916"/>
            <a:ext cx="6809933" cy="6096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76458" y="4506119"/>
            <a:ext cx="6809933" cy="52578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50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36" y="1474067"/>
            <a:ext cx="6632722" cy="10052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71291" y="2757036"/>
            <a:ext cx="6620267" cy="5174566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326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748262"/>
            <a:ext cx="6632722" cy="10052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28625" y="2982119"/>
            <a:ext cx="6632722" cy="5791200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550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65" y="1748262"/>
            <a:ext cx="6632722" cy="9290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16920" y="2886850"/>
            <a:ext cx="6620267" cy="4286269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15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F2DB2B-EE22-9A7A-F325-7BE11527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65" y="1748262"/>
            <a:ext cx="6632722" cy="9290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A3388F-29B1-0807-93D0-481F0DCF8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20" y="2886850"/>
            <a:ext cx="6620267" cy="4514869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2520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65" y="1857100"/>
            <a:ext cx="6632722" cy="11250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16920" y="3286918"/>
            <a:ext cx="6620267" cy="5544619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013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1686719"/>
            <a:ext cx="6632722" cy="17313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21835" y="3641706"/>
            <a:ext cx="6620267" cy="3356093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594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FACE83-DE30-F4D2-FAD2-1DC6BBB9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65" y="1857100"/>
            <a:ext cx="6632722" cy="11250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F5AE446-C958-4B21-37AA-040D50DC2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20" y="3286918"/>
            <a:ext cx="6620267" cy="3962401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85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04465" y="1748262"/>
            <a:ext cx="6632722" cy="1731327"/>
          </a:xfrm>
          <a:prstGeom prst="rect">
            <a:avLst/>
          </a:prstGeom>
        </p:spPr>
        <p:txBody>
          <a:bodyPr vert="horz" lIns="113558" tIns="56779" rIns="113558" bIns="56779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16920" y="3588426"/>
            <a:ext cx="6620267" cy="5174566"/>
          </a:xfrm>
          <a:prstGeom prst="rect">
            <a:avLst/>
          </a:prstGeom>
        </p:spPr>
        <p:txBody>
          <a:bodyPr vert="horz" lIns="113558" tIns="56779" rIns="113558" bIns="5677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113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8" r:id="rId2"/>
    <p:sldLayoutId id="2147483667" r:id="rId3"/>
    <p:sldLayoutId id="2147483666" r:id="rId4"/>
    <p:sldLayoutId id="2147483665" r:id="rId5"/>
    <p:sldLayoutId id="2147483669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80" r:id="rId16"/>
    <p:sldLayoutId id="2147483679" r:id="rId17"/>
    <p:sldLayoutId id="2147483678" r:id="rId18"/>
    <p:sldLayoutId id="2147483682" r:id="rId19"/>
    <p:sldLayoutId id="2147483681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l" defTabSz="995507" rtl="0" eaLnBrk="1" latinLnBrk="0" hangingPunct="1">
        <a:spcBef>
          <a:spcPct val="0"/>
        </a:spcBef>
        <a:buNone/>
        <a:defRPr sz="5200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95507" rtl="0" eaLnBrk="1" latinLnBrk="0" hangingPunct="1">
        <a:spcBef>
          <a:spcPct val="20000"/>
        </a:spcBef>
        <a:buFont typeface="Arial" pitchFamily="34" charset="0"/>
        <a:buNone/>
        <a:defRPr sz="3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08850" indent="-311096" algn="l" defTabSz="995507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995507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995507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9955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kooth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5DqTuWve9t8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2C40-A288-12E1-68A9-5DDAA9B4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64" y="-8435"/>
            <a:ext cx="6632722" cy="1005257"/>
          </a:xfrm>
        </p:spPr>
        <p:txBody>
          <a:bodyPr/>
          <a:lstStyle/>
          <a:p>
            <a:r>
              <a:rPr lang="en-US" sz="4800" dirty="0"/>
              <a:t>Good Breathing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58341-2601-5FD2-4484-12E0A23D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64" y="1160046"/>
            <a:ext cx="6748683" cy="761327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 normal to get out of breath when we exercise it happens . Stress and anxiety causes panic attacks and incorrect ways of breathing.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27699-5B3D-9D5A-163C-B8EC227E9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" y="1713943"/>
            <a:ext cx="3625214" cy="3477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6AB-CBB1-B67D-6046-96FC2571D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424" y="1713943"/>
            <a:ext cx="3528239" cy="3477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81700C-1D95-F42C-F3A7-9ED01131F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" y="5496720"/>
            <a:ext cx="3625214" cy="3724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344D44-D9E6-48B8-DE08-A2492F5599C5}"/>
              </a:ext>
            </a:extLst>
          </p:cNvPr>
          <p:cNvSpPr txBox="1"/>
          <p:nvPr/>
        </p:nvSpPr>
        <p:spPr>
          <a:xfrm>
            <a:off x="2562225" y="7401721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highlight>
                  <a:srgbClr val="00FF00"/>
                </a:highlight>
              </a:rPr>
              <a:t>Check your peak flow and follow your 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3520B-EB95-5DD2-98DE-EC3F8DD80DA5}"/>
              </a:ext>
            </a:extLst>
          </p:cNvPr>
          <p:cNvSpPr txBox="1"/>
          <p:nvPr/>
        </p:nvSpPr>
        <p:spPr>
          <a:xfrm>
            <a:off x="3937635" y="5496720"/>
            <a:ext cx="352823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Correct ways of breathing for exercise and difficulties in breathing</a:t>
            </a:r>
          </a:p>
          <a:p>
            <a:pPr algn="ctr"/>
            <a:endParaRPr lang="en-GB" sz="1800" dirty="0"/>
          </a:p>
          <a:p>
            <a:r>
              <a:rPr lang="en-GB" sz="1600" b="1" dirty="0"/>
              <a:t>Finger Breathing </a:t>
            </a:r>
            <a:r>
              <a:rPr lang="en-GB" sz="1200" u="sng" dirty="0">
                <a:solidFill>
                  <a:srgbClr val="0099CC"/>
                </a:solidFill>
              </a:rPr>
              <a:t>https://www.youtube.com/watch?v=HQVZgpyVQ78 </a:t>
            </a:r>
          </a:p>
          <a:p>
            <a:r>
              <a:rPr lang="en-GB" sz="1600" dirty="0"/>
              <a:t>Ball breathing</a:t>
            </a:r>
          </a:p>
          <a:p>
            <a:r>
              <a:rPr lang="en-GB" sz="1200" dirty="0">
                <a:solidFill>
                  <a:srgbClr val="0099C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https://youtu.be/5DqTuWve9t8</a:t>
            </a:r>
            <a:endParaRPr lang="en-GB" sz="1200" dirty="0">
              <a:solidFill>
                <a:srgbClr val="0099CC"/>
              </a:solidFill>
            </a:endParaRPr>
          </a:p>
          <a:p>
            <a:r>
              <a:rPr lang="en-GB" sz="1400" b="1" dirty="0"/>
              <a:t>Support with stress and anxiety</a:t>
            </a:r>
          </a:p>
          <a:p>
            <a:r>
              <a:rPr lang="en-GB" sz="1200" b="0" i="0" dirty="0" err="1">
                <a:solidFill>
                  <a:srgbClr val="111111"/>
                </a:solidFill>
                <a:effectLst/>
                <a:latin typeface="Montserrat" panose="020B0604020202020204" pitchFamily="2" charset="0"/>
              </a:rPr>
              <a:t>Kooth</a:t>
            </a:r>
            <a:r>
              <a:rPr lang="en-GB" sz="1200" dirty="0">
                <a:solidFill>
                  <a:srgbClr val="111111"/>
                </a:solidFill>
                <a:latin typeface="Montserrat" panose="020B0604020202020204" pitchFamily="2" charset="0"/>
              </a:rPr>
              <a:t>: </a:t>
            </a:r>
            <a:r>
              <a:rPr lang="en-GB" sz="1200" b="0" i="0" dirty="0">
                <a:solidFill>
                  <a:srgbClr val="111111"/>
                </a:solidFill>
                <a:effectLst/>
                <a:latin typeface="Montserrat" panose="020B0604020202020204" pitchFamily="2" charset="0"/>
              </a:rPr>
              <a:t>“I really like how you can share your problems anonymously and have help from others. It makes me feel accepted and that people will not judge me.”   </a:t>
            </a:r>
            <a:r>
              <a:rPr lang="en-GB" sz="1200" dirty="0">
                <a:solidFill>
                  <a:srgbClr val="0099C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https://www.kooth.com/</a:t>
            </a:r>
            <a:endParaRPr lang="en-GB" sz="1200" dirty="0">
              <a:solidFill>
                <a:srgbClr val="0099CC"/>
              </a:solidFill>
            </a:endParaRPr>
          </a:p>
          <a:p>
            <a:r>
              <a:rPr lang="en-GB" sz="1200" b="1" dirty="0"/>
              <a:t>Manfulness: </a:t>
            </a:r>
            <a:r>
              <a:rPr lang="en-GB" sz="1200" dirty="0">
                <a:solidFill>
                  <a:srgbClr val="0070C0"/>
                </a:solidFill>
              </a:rPr>
              <a:t>https://www.youtube.com/watch?v=3iUf73v92lI</a:t>
            </a:r>
          </a:p>
          <a:p>
            <a:r>
              <a:rPr lang="en-GB" sz="1200" b="1" dirty="0"/>
              <a:t>Sleep aid </a:t>
            </a:r>
            <a:r>
              <a:rPr lang="en-GB" sz="1200" u="sng" dirty="0">
                <a:solidFill>
                  <a:srgbClr val="0099CC"/>
                </a:solidFill>
              </a:rPr>
              <a:t>https://www.youtube.com/watch?v=v7dEjH2MfKQ</a:t>
            </a: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8544292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NHS BH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4934</TotalTime>
  <Words>146</Words>
  <Application>Microsoft Office PowerPoint</Application>
  <PresentationFormat>Custom</PresentationFormat>
  <Paragraphs>13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Montserrat</vt:lpstr>
      <vt:lpstr>Custom Design</vt:lpstr>
      <vt:lpstr>Good Breathing Plan</vt:lpstr>
    </vt:vector>
  </TitlesOfParts>
  <Company>The Barts and the London NHS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Kesti Gossling</dc:creator>
  <cp:lastModifiedBy>Tori</cp:lastModifiedBy>
  <cp:revision>62</cp:revision>
  <cp:lastPrinted>2023-07-12T14:21:31Z</cp:lastPrinted>
  <dcterms:created xsi:type="dcterms:W3CDTF">2022-10-02T23:17:03Z</dcterms:created>
  <dcterms:modified xsi:type="dcterms:W3CDTF">2023-07-12T14:23:18Z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nDIP File ID">
    <vt:lpwstr>16896d5d-a420-4706-b564-d3c9e01376b2</vt:lpwstr>
  </property>
</Properties>
</file>