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 id="2147483703" r:id="rId3"/>
  </p:sldMasterIdLst>
  <p:notesMasterIdLst>
    <p:notesMasterId r:id="rId21"/>
  </p:notesMasterIdLst>
  <p:sldIdLst>
    <p:sldId id="2147482683" r:id="rId4"/>
    <p:sldId id="2147472107" r:id="rId5"/>
    <p:sldId id="2147472109" r:id="rId6"/>
    <p:sldId id="2147482678" r:id="rId7"/>
    <p:sldId id="2147472110" r:id="rId8"/>
    <p:sldId id="2147472113" r:id="rId9"/>
    <p:sldId id="2147482759" r:id="rId10"/>
    <p:sldId id="2147482757" r:id="rId11"/>
    <p:sldId id="2147482673" r:id="rId12"/>
    <p:sldId id="2147472112" r:id="rId13"/>
    <p:sldId id="2147482756" r:id="rId14"/>
    <p:sldId id="2147482697" r:id="rId15"/>
    <p:sldId id="2147482674" r:id="rId16"/>
    <p:sldId id="2147482688" r:id="rId17"/>
    <p:sldId id="2147482755" r:id="rId18"/>
    <p:sldId id="2147482704" r:id="rId19"/>
    <p:sldId id="2147482758" r:id="rId20"/>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FE88FA-BE72-4975-98DF-627D0C8DB13A}" v="8" dt="2024-09-30T12:33:14.3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8E1E4C3B-1ABB-43B2-A002-82D5B4ADECE9}" type="datetimeFigureOut">
              <a:rPr lang="en-GB" smtClean="0"/>
              <a:t>30/09/2024</a:t>
            </a:fld>
            <a:endParaRPr lang="en-GB"/>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BE829E81-5BF0-457D-AC76-19CE8C6B6A9E}" type="slidenum">
              <a:rPr lang="en-GB" smtClean="0"/>
              <a:t>‹#›</a:t>
            </a:fld>
            <a:endParaRPr lang="en-GB"/>
          </a:p>
        </p:txBody>
      </p:sp>
    </p:spTree>
    <p:extLst>
      <p:ext uri="{BB962C8B-B14F-4D97-AF65-F5344CB8AC3E}">
        <p14:creationId xmlns:p14="http://schemas.microsoft.com/office/powerpoint/2010/main" val="88007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GB" sz="1800">
                <a:effectLst/>
                <a:latin typeface="Arial" panose="020B0604020202020204" pitchFamily="34" charset="0"/>
                <a:ea typeface="Times New Roman" panose="02020603050405020304" pitchFamily="18" charset="0"/>
              </a:rPr>
              <a:t> </a:t>
            </a:r>
            <a:endParaRPr lang="en-GB" sz="1800">
              <a:effectLst/>
              <a:latin typeface="Times New Roman" panose="02020603050405020304" pitchFamily="18" charset="0"/>
              <a:ea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0D22DB-E758-44E0-8F63-9F61892807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977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tabLst>
                <a:tab pos="457200" algn="l"/>
              </a:tabLst>
            </a:pPr>
            <a:r>
              <a:rPr lang="en-GB" sz="1800">
                <a:effectLst/>
                <a:latin typeface="Times New Roman" panose="02020603050405020304" pitchFamily="18" charset="0"/>
                <a:ea typeface="Times New Roman" panose="02020603050405020304" pitchFamily="18" charset="0"/>
              </a:rPr>
              <a:t>Mention that we are looking at having a webinar with Confed later this year to help embed the guidance</a:t>
            </a:r>
          </a:p>
          <a:p>
            <a:pPr marL="342900" lvl="0" indent="-342900">
              <a:buFont typeface="Symbol" panose="05050102010706020507" pitchFamily="18" charset="2"/>
              <a:buChar char=""/>
              <a:tabLst>
                <a:tab pos="457200" algn="l"/>
              </a:tabLst>
            </a:pPr>
            <a:r>
              <a:rPr lang="en-GB" sz="1800">
                <a:effectLst/>
                <a:latin typeface="Times New Roman" panose="02020603050405020304" pitchFamily="18" charset="0"/>
                <a:ea typeface="Times New Roman" panose="02020603050405020304" pitchFamily="18" charset="0"/>
              </a:rPr>
              <a:t>Confirmed webinar with the Health Innovation Networks in November</a:t>
            </a:r>
          </a:p>
          <a:p>
            <a:pPr marL="342900" lvl="0" indent="-342900">
              <a:buFont typeface="Symbol" panose="05050102010706020507" pitchFamily="18" charset="2"/>
              <a:buChar char=""/>
              <a:tabLst>
                <a:tab pos="457200" algn="l"/>
              </a:tabLst>
            </a:pPr>
            <a:r>
              <a:rPr lang="en-GB" sz="1800">
                <a:effectLst/>
                <a:latin typeface="Times New Roman" panose="02020603050405020304" pitchFamily="18" charset="0"/>
                <a:ea typeface="Times New Roman" panose="02020603050405020304" pitchFamily="18" charset="0"/>
              </a:rPr>
              <a:t>Confirmed webinar with the National Healthcare Inequalities Improvement Programme at NHS England </a:t>
            </a:r>
          </a:p>
          <a:p>
            <a:pPr marL="342900" lvl="0" indent="-342900">
              <a:buFont typeface="Symbol" panose="05050102010706020507" pitchFamily="18" charset="2"/>
              <a:buChar char=""/>
              <a:tabLst>
                <a:tab pos="457200" algn="l"/>
              </a:tabLst>
            </a:pPr>
            <a:r>
              <a:rPr lang="en-GB" sz="1800">
                <a:effectLst/>
                <a:latin typeface="Times New Roman" panose="02020603050405020304" pitchFamily="18" charset="0"/>
                <a:ea typeface="Times New Roman" panose="02020603050405020304" pitchFamily="18" charset="0"/>
              </a:rPr>
              <a:t>Discussions held over possible OLS ministerial site visit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0D22DB-E758-44E0-8F63-9F61892807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001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0D22DB-E758-44E0-8F63-9F61892807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4241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tabLst>
                <a:tab pos="457200" algn="l"/>
              </a:tabLst>
            </a:pPr>
            <a:endParaRPr lang="en-GB"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0D22DB-E758-44E0-8F63-9F61892807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9635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tabLst>
                <a:tab pos="457200" algn="l"/>
              </a:tabLst>
            </a:pP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0D22DB-E758-44E0-8F63-9F61892807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0025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tabLst>
                <a:tab pos="457200" algn="l"/>
              </a:tabLst>
            </a:pP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0D22DB-E758-44E0-8F63-9F61892807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6230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tabLst>
                <a:tab pos="457200" algn="l"/>
              </a:tabLst>
            </a:pP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0D22DB-E758-44E0-8F63-9F61892807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7346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564746-D87D-47DF-8137-BC4E1FF840A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8254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marR="0" lvl="1" indent="-216000" algn="l" defTabSz="914400" rtl="0" eaLnBrk="1" fontAlgn="auto" latinLnBrk="0" hangingPunct="1">
              <a:lnSpc>
                <a:spcPct val="100000"/>
              </a:lnSpc>
              <a:spcBef>
                <a:spcPts val="1000"/>
              </a:spcBef>
              <a:spcAft>
                <a:spcPts val="0"/>
              </a:spcAft>
              <a:buClr>
                <a:srgbClr val="CA2A87"/>
              </a:buClr>
              <a:buSzPct val="110000"/>
              <a:buFontTx/>
              <a:buBlip>
                <a:blip r:embed="rId3"/>
              </a:buBlip>
              <a:tabLst/>
              <a:defRPr/>
            </a:pPr>
            <a:r>
              <a:rPr kumimoji="0" lang="en-GB" sz="1500" b="0" i="0" u="none" strike="noStrike" kern="100" cap="none" spc="-1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The event was </a:t>
            </a:r>
            <a:r>
              <a:rPr kumimoji="0" lang="en-GB" sz="1500" b="0" i="0" u="none" strike="noStrike" kern="100" cap="none" spc="-10" normalizeH="0" baseline="0" noProof="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attende</a:t>
            </a:r>
            <a:r>
              <a:rPr lang="en-GB" sz="1500" kern="100" spc="-10">
                <a:solidFill>
                  <a:prstClr val="black"/>
                </a:solidFill>
                <a:ea typeface="Calibri" panose="020F0502020204030204" pitchFamily="34" charset="0"/>
                <a:cs typeface="Times New Roman" panose="02020603050405020304" pitchFamily="18" charset="0"/>
              </a:rPr>
              <a:t>d by over 140 NHS </a:t>
            </a:r>
            <a:r>
              <a:rPr lang="en-GB" sz="1500" kern="100" spc="-10" err="1">
                <a:solidFill>
                  <a:prstClr val="black"/>
                </a:solidFill>
                <a:ea typeface="Calibri" panose="020F0502020204030204" pitchFamily="34" charset="0"/>
                <a:cs typeface="Times New Roman" panose="02020603050405020304" pitchFamily="18" charset="0"/>
              </a:rPr>
              <a:t>ConfedExpo</a:t>
            </a:r>
            <a:r>
              <a:rPr lang="en-GB" sz="1500" kern="100" spc="-10">
                <a:solidFill>
                  <a:prstClr val="black"/>
                </a:solidFill>
                <a:ea typeface="Calibri" panose="020F0502020204030204" pitchFamily="34" charset="0"/>
                <a:cs typeface="Times New Roman" panose="02020603050405020304" pitchFamily="18" charset="0"/>
              </a:rPr>
              <a:t> delegates and speakers included:</a:t>
            </a:r>
          </a:p>
          <a:p>
            <a:pPr marL="673200" marR="0" lvl="2" indent="-216000" algn="l" defTabSz="914400" rtl="0" eaLnBrk="1" fontAlgn="auto" latinLnBrk="0" hangingPunct="1">
              <a:lnSpc>
                <a:spcPct val="100000"/>
              </a:lnSpc>
              <a:spcBef>
                <a:spcPts val="1000"/>
              </a:spcBef>
              <a:spcAft>
                <a:spcPts val="0"/>
              </a:spcAft>
              <a:buClr>
                <a:srgbClr val="CA2A87"/>
              </a:buClr>
              <a:buSzPct val="110000"/>
              <a:buFontTx/>
              <a:buBlip>
                <a:blip r:embed="rId3"/>
              </a:buBlip>
              <a:tabLst/>
              <a:defRPr/>
            </a:pPr>
            <a:r>
              <a:rPr lang="en-GB" sz="1500" kern="100" spc="-10">
                <a:solidFill>
                  <a:prstClr val="black"/>
                </a:solidFill>
                <a:ea typeface="Calibri" panose="020F0502020204030204" pitchFamily="34" charset="0"/>
                <a:cs typeface="Times New Roman" panose="02020603050405020304" pitchFamily="18" charset="0"/>
              </a:rPr>
              <a:t>Susan </a:t>
            </a:r>
            <a:r>
              <a:rPr lang="en-GB" sz="1500" kern="100" spc="-10" err="1">
                <a:solidFill>
                  <a:prstClr val="black"/>
                </a:solidFill>
                <a:ea typeface="Calibri" panose="020F0502020204030204" pitchFamily="34" charset="0"/>
                <a:cs typeface="Times New Roman" panose="02020603050405020304" pitchFamily="18" charset="0"/>
              </a:rPr>
              <a:t>Rienow</a:t>
            </a:r>
            <a:r>
              <a:rPr lang="en-GB" sz="1500" kern="100" spc="-10">
                <a:solidFill>
                  <a:prstClr val="black"/>
                </a:solidFill>
                <a:ea typeface="Calibri" panose="020F0502020204030204" pitchFamily="34" charset="0"/>
                <a:cs typeface="Times New Roman" panose="02020603050405020304" pitchFamily="18" charset="0"/>
              </a:rPr>
              <a:t>, President, ABPI</a:t>
            </a:r>
          </a:p>
          <a:p>
            <a:pPr marL="673200" marR="0" lvl="2" indent="-216000" algn="l" defTabSz="914400" rtl="0" eaLnBrk="1" fontAlgn="auto" latinLnBrk="0" hangingPunct="1">
              <a:lnSpc>
                <a:spcPct val="100000"/>
              </a:lnSpc>
              <a:spcBef>
                <a:spcPts val="1000"/>
              </a:spcBef>
              <a:spcAft>
                <a:spcPts val="0"/>
              </a:spcAft>
              <a:buClr>
                <a:srgbClr val="CA2A87"/>
              </a:buClr>
              <a:buSzPct val="110000"/>
              <a:buFontTx/>
              <a:buBlip>
                <a:blip r:embed="rId3"/>
              </a:buBlip>
              <a:tabLst/>
              <a:defRPr/>
            </a:pPr>
            <a:r>
              <a:rPr lang="en-GB" sz="1500" kern="100" spc="-10">
                <a:solidFill>
                  <a:prstClr val="black"/>
                </a:solidFill>
                <a:ea typeface="Calibri" panose="020F0502020204030204" pitchFamily="34" charset="0"/>
                <a:cs typeface="Times New Roman" panose="02020603050405020304" pitchFamily="18" charset="0"/>
              </a:rPr>
              <a:t>Sarah Walter, Director, ICS Network, NHS Confederation - NHS Confederation</a:t>
            </a:r>
          </a:p>
          <a:p>
            <a:pPr marL="673200" marR="0" lvl="2" indent="-216000" algn="l" defTabSz="914400" rtl="0" eaLnBrk="1" fontAlgn="auto" latinLnBrk="0" hangingPunct="1">
              <a:lnSpc>
                <a:spcPct val="100000"/>
              </a:lnSpc>
              <a:spcBef>
                <a:spcPts val="1000"/>
              </a:spcBef>
              <a:spcAft>
                <a:spcPts val="0"/>
              </a:spcAft>
              <a:buClr>
                <a:srgbClr val="CA2A87"/>
              </a:buClr>
              <a:buSzPct val="110000"/>
              <a:buFontTx/>
              <a:buBlip>
                <a:blip r:embed="rId3"/>
              </a:buBlip>
              <a:tabLst/>
              <a:defRPr/>
            </a:pPr>
            <a:r>
              <a:rPr kumimoji="0" lang="en-GB" sz="1500" b="0" i="0" u="none" strike="noStrike" kern="100" cap="none" spc="-1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Pauline Hakutangwi, Value and Access Marketing Manager - Novartis UK</a:t>
            </a:r>
          </a:p>
          <a:p>
            <a:pPr marL="673200" marR="0" lvl="2" indent="-216000" algn="l" defTabSz="914400" rtl="0" eaLnBrk="1" fontAlgn="auto" latinLnBrk="0" hangingPunct="1">
              <a:lnSpc>
                <a:spcPct val="100000"/>
              </a:lnSpc>
              <a:spcBef>
                <a:spcPts val="1000"/>
              </a:spcBef>
              <a:spcAft>
                <a:spcPts val="0"/>
              </a:spcAft>
              <a:buClr>
                <a:srgbClr val="CA2A87"/>
              </a:buClr>
              <a:buSzPct val="110000"/>
              <a:buFontTx/>
              <a:buBlip>
                <a:blip r:embed="rId3"/>
              </a:buBlip>
              <a:tabLst/>
              <a:defRPr/>
            </a:pPr>
            <a:r>
              <a:rPr kumimoji="0" lang="en-GB" sz="1500" b="0" i="0" u="none" strike="noStrike" kern="100" cap="none" spc="-1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Will Browne, Chief Technology Officer – Carnall Farrar</a:t>
            </a:r>
          </a:p>
          <a:p>
            <a:pPr marL="216000" marR="0" lvl="1" indent="-216000" algn="l" defTabSz="914400" rtl="0" eaLnBrk="1" fontAlgn="auto" latinLnBrk="0" hangingPunct="1">
              <a:lnSpc>
                <a:spcPct val="100000"/>
              </a:lnSpc>
              <a:spcBef>
                <a:spcPts val="1000"/>
              </a:spcBef>
              <a:spcAft>
                <a:spcPts val="0"/>
              </a:spcAft>
              <a:buClr>
                <a:srgbClr val="CA2A87"/>
              </a:buClr>
              <a:buSzPct val="110000"/>
              <a:buFontTx/>
              <a:buBlip>
                <a:blip r:embed="rId3"/>
              </a:buBlip>
              <a:tabLst/>
              <a:defRPr/>
            </a:pPr>
            <a:endParaRPr kumimoji="0" lang="en-GB" sz="1400" b="0" i="0" u="none" strike="noStrike" kern="100" cap="none" spc="-1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tab pos="457200" algn="l"/>
              </a:tabLst>
              <a:defRPr/>
            </a:pPr>
            <a:r>
              <a:rPr lang="en-GB" sz="1800">
                <a:effectLst/>
                <a:latin typeface="Times New Roman" panose="02020603050405020304" pitchFamily="18" charset="0"/>
                <a:ea typeface="Times New Roman" panose="02020603050405020304" pitchFamily="18" charset="0"/>
              </a:rPr>
              <a:t>ICS Bulletin goes out to just over 1,000 ICS members and the Daily Bulletin goes out to around 2,000 wider members across Confed. </a:t>
            </a:r>
          </a:p>
          <a:p>
            <a:pPr marL="0" lvl="0" indent="0">
              <a:buFont typeface="Symbol" panose="05050102010706020507" pitchFamily="18" charset="2"/>
              <a:buNone/>
              <a:tabLst>
                <a:tab pos="457200" algn="l"/>
              </a:tabLst>
            </a:pPr>
            <a:endParaRPr lang="en-GB" sz="1800">
              <a:effectLst/>
              <a:latin typeface="Times New Roman" panose="02020603050405020304" pitchFamily="18" charset="0"/>
              <a:ea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200">
                <a:effectLst/>
                <a:latin typeface="Arial" panose="020B0604020202020204" pitchFamily="34" charset="0"/>
                <a:ea typeface="Arial" panose="020B0604020202020204" pitchFamily="34" charset="0"/>
                <a:cs typeface="Times New Roman" panose="02020603050405020304" pitchFamily="18" charset="0"/>
              </a:rPr>
              <a:t>Other NHSE bulletins </a:t>
            </a:r>
          </a:p>
          <a:p>
            <a:pPr marL="742950" lvl="1" indent="-285750">
              <a:lnSpc>
                <a:spcPct val="107000"/>
              </a:lnSpc>
              <a:spcAft>
                <a:spcPts val="800"/>
              </a:spcAft>
              <a:buFont typeface="Courier New" panose="02070309020205020404" pitchFamily="49" charset="0"/>
              <a:buChar char="o"/>
            </a:pPr>
            <a:r>
              <a:rPr lang="en-GB" sz="1200">
                <a:effectLst/>
                <a:latin typeface="Arial" panose="020B0604020202020204" pitchFamily="34" charset="0"/>
                <a:ea typeface="Arial" panose="020B0604020202020204" pitchFamily="34" charset="0"/>
                <a:cs typeface="Times New Roman" panose="02020603050405020304" pitchFamily="18" charset="0"/>
              </a:rPr>
              <a:t>Genomics </a:t>
            </a:r>
          </a:p>
          <a:p>
            <a:pPr marL="742950" lvl="1" indent="-285750">
              <a:lnSpc>
                <a:spcPct val="107000"/>
              </a:lnSpc>
              <a:spcAft>
                <a:spcPts val="800"/>
              </a:spcAft>
              <a:buFont typeface="Courier New" panose="02070309020205020404" pitchFamily="49" charset="0"/>
              <a:buChar char="o"/>
            </a:pPr>
            <a:r>
              <a:rPr lang="en-GB" sz="1200">
                <a:effectLst/>
                <a:latin typeface="Arial" panose="020B0604020202020204" pitchFamily="34" charset="0"/>
                <a:ea typeface="Arial" panose="020B0604020202020204" pitchFamily="34" charset="0"/>
                <a:cs typeface="Times New Roman" panose="02020603050405020304" pitchFamily="18" charset="0"/>
              </a:rPr>
              <a:t>Procurement transformation </a:t>
            </a:r>
          </a:p>
          <a:p>
            <a:pPr marL="742950" lvl="1" indent="-285750">
              <a:lnSpc>
                <a:spcPct val="107000"/>
              </a:lnSpc>
              <a:spcAft>
                <a:spcPts val="800"/>
              </a:spcAft>
              <a:buFont typeface="Courier New" panose="02070309020205020404" pitchFamily="49" charset="0"/>
              <a:buChar char="o"/>
            </a:pPr>
            <a:r>
              <a:rPr lang="en-GB" sz="1200">
                <a:effectLst/>
                <a:latin typeface="Arial" panose="020B0604020202020204" pitchFamily="34" charset="0"/>
                <a:ea typeface="Arial" panose="020B0604020202020204" pitchFamily="34" charset="0"/>
                <a:cs typeface="Times New Roman" panose="02020603050405020304" pitchFamily="18" charset="0"/>
              </a:rPr>
              <a:t>Primary care</a:t>
            </a:r>
          </a:p>
          <a:p>
            <a:pPr marL="742950" lvl="1" indent="-285750">
              <a:lnSpc>
                <a:spcPct val="107000"/>
              </a:lnSpc>
              <a:spcAft>
                <a:spcPts val="800"/>
              </a:spcAft>
              <a:buFont typeface="Courier New" panose="02070309020205020404" pitchFamily="49" charset="0"/>
              <a:buChar char="o"/>
            </a:pPr>
            <a:r>
              <a:rPr lang="en-GB" sz="1200">
                <a:effectLst/>
                <a:latin typeface="Arial" panose="020B0604020202020204" pitchFamily="34" charset="0"/>
                <a:ea typeface="Arial" panose="020B0604020202020204" pitchFamily="34" charset="0"/>
                <a:cs typeface="Times New Roman" panose="02020603050405020304" pitchFamily="18" charset="0"/>
              </a:rPr>
              <a:t>Transformation </a:t>
            </a:r>
          </a:p>
          <a:p>
            <a:pPr marL="742950" lvl="1" indent="-285750">
              <a:lnSpc>
                <a:spcPct val="107000"/>
              </a:lnSpc>
              <a:spcAft>
                <a:spcPts val="800"/>
              </a:spcAft>
              <a:buFont typeface="Courier New" panose="02070309020205020404" pitchFamily="49" charset="0"/>
              <a:buChar char="o"/>
            </a:pPr>
            <a:r>
              <a:rPr lang="en-GB" sz="1200">
                <a:effectLst/>
                <a:latin typeface="Arial" panose="020B0604020202020204" pitchFamily="34" charset="0"/>
                <a:ea typeface="Arial" panose="020B0604020202020204" pitchFamily="34" charset="0"/>
                <a:cs typeface="Times New Roman" panose="02020603050405020304" pitchFamily="18" charset="0"/>
              </a:rPr>
              <a:t>Integrated care </a:t>
            </a:r>
          </a:p>
          <a:p>
            <a:pPr marL="742950" lvl="1" indent="-285750">
              <a:lnSpc>
                <a:spcPct val="107000"/>
              </a:lnSpc>
              <a:spcAft>
                <a:spcPts val="800"/>
              </a:spcAft>
              <a:buFont typeface="Courier New" panose="02070309020205020404" pitchFamily="49" charset="0"/>
              <a:buChar char="o"/>
            </a:pPr>
            <a:r>
              <a:rPr lang="en-GB" sz="1200">
                <a:effectLst/>
                <a:latin typeface="Arial" panose="020B0604020202020204" pitchFamily="34" charset="0"/>
                <a:ea typeface="Arial" panose="020B0604020202020204" pitchFamily="34" charset="0"/>
                <a:cs typeface="Times New Roman" panose="02020603050405020304" pitchFamily="18" charset="0"/>
              </a:rPr>
              <a:t>NHS IMPACT</a:t>
            </a:r>
          </a:p>
          <a:p>
            <a:pPr marL="0" lvl="0" indent="0">
              <a:buFont typeface="Symbol" panose="05050102010706020507" pitchFamily="18" charset="2"/>
              <a:buNone/>
              <a:tabLst>
                <a:tab pos="457200" algn="l"/>
              </a:tabLst>
            </a:pPr>
            <a:endParaRPr lang="en-GB"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0D22DB-E758-44E0-8F63-9F61892807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4779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tabLst>
                <a:tab pos="457200" algn="l"/>
              </a:tabLst>
            </a:pPr>
            <a:endParaRPr lang="en-GB"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0D22DB-E758-44E0-8F63-9F61892807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5335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tabLst>
                <a:tab pos="457200" algn="l"/>
              </a:tabLst>
            </a:pPr>
            <a:r>
              <a:rPr lang="en-GB" sz="1800">
                <a:effectLst/>
                <a:latin typeface="Times New Roman" panose="02020603050405020304" pitchFamily="18" charset="0"/>
                <a:ea typeface="Times New Roman" panose="02020603050405020304" pitchFamily="18" charset="0"/>
              </a:rPr>
              <a:t>Overall, the power of partnerships campaign has resulted in over </a:t>
            </a:r>
            <a:r>
              <a:rPr lang="en-GB" sz="1800" b="1">
                <a:effectLst/>
                <a:latin typeface="Times New Roman" panose="02020603050405020304" pitchFamily="18" charset="0"/>
                <a:ea typeface="Times New Roman" panose="02020603050405020304" pitchFamily="18" charset="0"/>
              </a:rPr>
              <a:t>19,000 interactions across social media platforms </a:t>
            </a:r>
            <a:r>
              <a:rPr lang="en-GB" sz="1800">
                <a:effectLst/>
                <a:latin typeface="Times New Roman" panose="02020603050405020304" pitchFamily="18" charset="0"/>
                <a:ea typeface="Times New Roman" panose="02020603050405020304" pitchFamily="18" charset="0"/>
              </a:rPr>
              <a:t>and </a:t>
            </a:r>
            <a:r>
              <a:rPr lang="en-GB" sz="1800" kern="100">
                <a:effectLst/>
                <a:latin typeface="+mj-lt"/>
                <a:ea typeface="Aptos" panose="020B0004020202020204" pitchFamily="34" charset="0"/>
                <a:cs typeface="Times New Roman" panose="02020603050405020304" pitchFamily="18" charset="0"/>
              </a:rPr>
              <a:t>has led to </a:t>
            </a:r>
            <a:r>
              <a:rPr lang="en-GB" sz="1800" b="1" kern="100">
                <a:effectLst/>
                <a:latin typeface="+mj-lt"/>
                <a:ea typeface="Aptos" panose="020B0004020202020204" pitchFamily="34" charset="0"/>
                <a:cs typeface="Times New Roman" panose="02020603050405020304" pitchFamily="18" charset="0"/>
              </a:rPr>
              <a:t>40% higher clickthrough's to the guidance compared to other ABPI publications</a:t>
            </a:r>
            <a:r>
              <a:rPr lang="en-GB" sz="1800" kern="100">
                <a:effectLst/>
                <a:latin typeface="+mj-lt"/>
                <a:ea typeface="Aptos" panose="020B0004020202020204" pitchFamily="34" charset="0"/>
                <a:cs typeface="Times New Roman" panose="02020603050405020304" pitchFamily="18" charset="0"/>
              </a:rPr>
              <a:t>, the campaign is still very much underway so these are preliminary figures that are constantly evolving. The ABPI team are also contacting additional stakeholders, such as NHSE and HIN leaders for further endorsement quotes. </a:t>
            </a:r>
            <a:endParaRPr lang="en-GB"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0D22DB-E758-44E0-8F63-9F61892807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46271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0E4B7-F90D-DEC8-042C-01A73B6B7F24}"/>
              </a:ext>
            </a:extLst>
          </p:cNvPr>
          <p:cNvSpPr>
            <a:spLocks noGrp="1"/>
          </p:cNvSpPr>
          <p:nvPr>
            <p:ph type="ctrTitle"/>
          </p:nvPr>
        </p:nvSpPr>
        <p:spPr>
          <a:xfrm>
            <a:off x="503999" y="2668340"/>
            <a:ext cx="5076000" cy="402896"/>
          </a:xfrm>
          <a:solidFill>
            <a:schemeClr val="accent3"/>
          </a:solidFill>
        </p:spPr>
        <p:txBody>
          <a:bodyPr wrap="square" lIns="36000" rIns="0" bIns="18000" anchor="t">
            <a:spAutoFit/>
          </a:bodyPr>
          <a:lstStyle>
            <a:lvl1pPr algn="l">
              <a:lnSpc>
                <a:spcPts val="3000"/>
              </a:lnSpc>
              <a:defRPr sz="26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3ABC6E7-CB7E-0F4F-2D90-382FAE4C1F6E}"/>
              </a:ext>
            </a:extLst>
          </p:cNvPr>
          <p:cNvSpPr>
            <a:spLocks noGrp="1"/>
          </p:cNvSpPr>
          <p:nvPr>
            <p:ph type="subTitle" idx="1"/>
          </p:nvPr>
        </p:nvSpPr>
        <p:spPr>
          <a:xfrm>
            <a:off x="532800" y="3069000"/>
            <a:ext cx="5040000" cy="886656"/>
          </a:xfrm>
        </p:spPr>
        <p:txBody>
          <a:bodyPr/>
          <a:lstStyle>
            <a:lvl1pPr marL="0" indent="0" algn="l">
              <a:lnSpc>
                <a:spcPts val="3000"/>
              </a:lnSpc>
              <a:spcBef>
                <a:spcPts val="0"/>
              </a:spcBef>
              <a:buNone/>
              <a:defRPr sz="2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A452142F-0207-BB3F-868C-51140685E06E}"/>
              </a:ext>
            </a:extLst>
          </p:cNvPr>
          <p:cNvSpPr>
            <a:spLocks noGrp="1"/>
          </p:cNvSpPr>
          <p:nvPr>
            <p:ph type="ftr" sz="quarter" idx="11"/>
          </p:nvPr>
        </p:nvSpPr>
        <p:spPr/>
        <p:txBody>
          <a:bodyPr/>
          <a:lstStyle>
            <a:lvl1pPr>
              <a:defRPr>
                <a:solidFill>
                  <a:schemeClr val="bg1"/>
                </a:solidFill>
              </a:defRPr>
            </a:lvl1pPr>
          </a:lstStyle>
          <a:p>
            <a:r>
              <a:rPr lang="en-US"/>
              <a:t>Smaller Companies Committee 26 September 2024</a:t>
            </a:r>
            <a:endParaRPr lang="en-GB"/>
          </a:p>
        </p:txBody>
      </p:sp>
      <p:sp>
        <p:nvSpPr>
          <p:cNvPr id="6" name="Slide Number Placeholder 5">
            <a:extLst>
              <a:ext uri="{FF2B5EF4-FFF2-40B4-BE49-F238E27FC236}">
                <a16:creationId xmlns:a16="http://schemas.microsoft.com/office/drawing/2014/main" id="{FE75DB3F-9A69-9290-9850-4C8058B7062E}"/>
              </a:ext>
            </a:extLst>
          </p:cNvPr>
          <p:cNvSpPr>
            <a:spLocks noGrp="1"/>
          </p:cNvSpPr>
          <p:nvPr>
            <p:ph type="sldNum" sz="quarter" idx="12"/>
          </p:nvPr>
        </p:nvSpPr>
        <p:spPr/>
        <p:txBody>
          <a:bodyPr/>
          <a:lstStyle>
            <a:lvl1pPr>
              <a:defRPr>
                <a:solidFill>
                  <a:schemeClr val="accent1"/>
                </a:solidFill>
              </a:defRPr>
            </a:lvl1pPr>
          </a:lstStyle>
          <a:p>
            <a:fld id="{43A0D1A1-6419-4D53-9DE2-95F17E34CC8C}" type="slidenum">
              <a:rPr lang="en-GB" smtClean="0"/>
              <a:pPr/>
              <a:t>‹#›</a:t>
            </a:fld>
            <a:endParaRPr lang="en-GB"/>
          </a:p>
        </p:txBody>
      </p:sp>
      <p:sp>
        <p:nvSpPr>
          <p:cNvPr id="8" name="Text Placeholder 7">
            <a:extLst>
              <a:ext uri="{FF2B5EF4-FFF2-40B4-BE49-F238E27FC236}">
                <a16:creationId xmlns:a16="http://schemas.microsoft.com/office/drawing/2014/main" id="{984CA8D0-3B84-7813-D141-9F338EED8173}"/>
              </a:ext>
            </a:extLst>
          </p:cNvPr>
          <p:cNvSpPr>
            <a:spLocks noGrp="1"/>
          </p:cNvSpPr>
          <p:nvPr>
            <p:ph type="body" sz="quarter" idx="13"/>
          </p:nvPr>
        </p:nvSpPr>
        <p:spPr>
          <a:xfrm>
            <a:off x="533400" y="3955656"/>
            <a:ext cx="5040000" cy="791996"/>
          </a:xfrm>
        </p:spPr>
        <p:txBody>
          <a:bodyPr/>
          <a:lstStyle>
            <a:lvl1pPr>
              <a:lnSpc>
                <a:spcPts val="2500"/>
              </a:lnSpc>
              <a:spcBef>
                <a:spcPts val="0"/>
              </a:spcBef>
              <a:defRPr sz="2000">
                <a:solidFill>
                  <a:schemeClr val="bg1"/>
                </a:solidFill>
              </a:defRPr>
            </a:lvl1pPr>
            <a:lvl2pPr marL="0" indent="0">
              <a:buNone/>
              <a:defRPr/>
            </a:lvl2pPr>
          </a:lstStyle>
          <a:p>
            <a:pPr lvl="0"/>
            <a:r>
              <a:rPr lang="en-US"/>
              <a:t>Click to edit Master text styles</a:t>
            </a:r>
          </a:p>
        </p:txBody>
      </p:sp>
      <p:cxnSp>
        <p:nvCxnSpPr>
          <p:cNvPr id="14" name="Straight Connector 13">
            <a:extLst>
              <a:ext uri="{FF2B5EF4-FFF2-40B4-BE49-F238E27FC236}">
                <a16:creationId xmlns:a16="http://schemas.microsoft.com/office/drawing/2014/main" id="{23895E63-4DD8-7C0C-0E1A-C79DDDD6B02A}"/>
              </a:ext>
            </a:extLst>
          </p:cNvPr>
          <p:cNvCxnSpPr/>
          <p:nvPr userDrawn="1"/>
        </p:nvCxnSpPr>
        <p:spPr>
          <a:xfrm>
            <a:off x="531839" y="4819656"/>
            <a:ext cx="500400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7">
            <a:extLst>
              <a:ext uri="{FF2B5EF4-FFF2-40B4-BE49-F238E27FC236}">
                <a16:creationId xmlns:a16="http://schemas.microsoft.com/office/drawing/2014/main" id="{FF79543F-0166-E5B5-5105-504A110DF4EF}"/>
              </a:ext>
            </a:extLst>
          </p:cNvPr>
          <p:cNvSpPr>
            <a:spLocks noGrp="1"/>
          </p:cNvSpPr>
          <p:nvPr>
            <p:ph type="body" sz="quarter" idx="14"/>
          </p:nvPr>
        </p:nvSpPr>
        <p:spPr>
          <a:xfrm>
            <a:off x="531837" y="4913107"/>
            <a:ext cx="5040000" cy="617862"/>
          </a:xfrm>
        </p:spPr>
        <p:txBody>
          <a:bodyPr/>
          <a:lstStyle>
            <a:lvl1pPr>
              <a:spcBef>
                <a:spcPts val="0"/>
              </a:spcBef>
              <a:defRPr>
                <a:solidFill>
                  <a:schemeClr val="bg1"/>
                </a:solidFill>
              </a:defRPr>
            </a:lvl1pPr>
            <a:lvl2pPr marL="0" indent="0">
              <a:buNone/>
              <a:defRPr/>
            </a:lvl2pPr>
          </a:lstStyle>
          <a:p>
            <a:pPr lvl="0"/>
            <a:r>
              <a:rPr lang="en-US"/>
              <a:t>Click to edit Master text styles</a:t>
            </a:r>
          </a:p>
        </p:txBody>
      </p:sp>
      <p:grpSp>
        <p:nvGrpSpPr>
          <p:cNvPr id="15" name="Group 14">
            <a:extLst>
              <a:ext uri="{FF2B5EF4-FFF2-40B4-BE49-F238E27FC236}">
                <a16:creationId xmlns:a16="http://schemas.microsoft.com/office/drawing/2014/main" id="{DE6B36DE-57EC-8C8F-F8C5-11652A505A41}"/>
              </a:ext>
            </a:extLst>
          </p:cNvPr>
          <p:cNvGrpSpPr/>
          <p:nvPr userDrawn="1"/>
        </p:nvGrpSpPr>
        <p:grpSpPr>
          <a:xfrm>
            <a:off x="6096000" y="55585"/>
            <a:ext cx="6101961" cy="6802416"/>
            <a:chOff x="6096000" y="55585"/>
            <a:chExt cx="6101961" cy="6802416"/>
          </a:xfrm>
        </p:grpSpPr>
        <p:pic>
          <p:nvPicPr>
            <p:cNvPr id="16" name="Picture 15" descr="Shape&#10;&#10;Description automatically generated with medium confidence">
              <a:extLst>
                <a:ext uri="{FF2B5EF4-FFF2-40B4-BE49-F238E27FC236}">
                  <a16:creationId xmlns:a16="http://schemas.microsoft.com/office/drawing/2014/main" id="{32B0C0A0-A93C-64A6-DA3C-BD484F232C91}"/>
                </a:ext>
              </a:extLst>
            </p:cNvPr>
            <p:cNvPicPr>
              <a:picLocks noChangeAspect="1"/>
            </p:cNvPicPr>
            <p:nvPr userDrawn="1"/>
          </p:nvPicPr>
          <p:blipFill rotWithShape="1">
            <a:blip r:embed="rId2">
              <a:extLst>
                <a:ext uri="{28A0092B-C50C-407E-A947-70E740481C1C}">
                  <a14:useLocalDpi xmlns:a14="http://schemas.microsoft.com/office/drawing/2010/main" val="0"/>
                </a:ext>
              </a:extLst>
            </a:blip>
            <a:stretch/>
          </p:blipFill>
          <p:spPr>
            <a:xfrm>
              <a:off x="6466236" y="55585"/>
              <a:ext cx="5731725" cy="5510015"/>
            </a:xfrm>
            <a:prstGeom prst="rect">
              <a:avLst/>
            </a:prstGeom>
          </p:spPr>
        </p:pic>
        <p:sp>
          <p:nvSpPr>
            <p:cNvPr id="17" name="Rectangle 3">
              <a:extLst>
                <a:ext uri="{FF2B5EF4-FFF2-40B4-BE49-F238E27FC236}">
                  <a16:creationId xmlns:a16="http://schemas.microsoft.com/office/drawing/2014/main" id="{AFB9F8BE-8BA8-F7E6-B244-AB50B9208248}"/>
                </a:ext>
              </a:extLst>
            </p:cNvPr>
            <p:cNvSpPr/>
            <p:nvPr userDrawn="1"/>
          </p:nvSpPr>
          <p:spPr>
            <a:xfrm>
              <a:off x="6096000" y="3357001"/>
              <a:ext cx="6096000" cy="3501000"/>
            </a:xfrm>
            <a:custGeom>
              <a:avLst/>
              <a:gdLst>
                <a:gd name="connsiteX0" fmla="*/ 0 w 6816000"/>
                <a:gd name="connsiteY0" fmla="*/ 0 h 4581000"/>
                <a:gd name="connsiteX1" fmla="*/ 6816000 w 6816000"/>
                <a:gd name="connsiteY1" fmla="*/ 0 h 4581000"/>
                <a:gd name="connsiteX2" fmla="*/ 6816000 w 6816000"/>
                <a:gd name="connsiteY2" fmla="*/ 4581000 h 4581000"/>
                <a:gd name="connsiteX3" fmla="*/ 0 w 6816000"/>
                <a:gd name="connsiteY3" fmla="*/ 4581000 h 4581000"/>
                <a:gd name="connsiteX4" fmla="*/ 0 w 6816000"/>
                <a:gd name="connsiteY4" fmla="*/ 0 h 4581000"/>
                <a:gd name="connsiteX0" fmla="*/ 0 w 6816000"/>
                <a:gd name="connsiteY0" fmla="*/ 4581000 h 4581000"/>
                <a:gd name="connsiteX1" fmla="*/ 6816000 w 6816000"/>
                <a:gd name="connsiteY1" fmla="*/ 0 h 4581000"/>
                <a:gd name="connsiteX2" fmla="*/ 6816000 w 6816000"/>
                <a:gd name="connsiteY2" fmla="*/ 4581000 h 4581000"/>
                <a:gd name="connsiteX3" fmla="*/ 0 w 6816000"/>
                <a:gd name="connsiteY3" fmla="*/ 4581000 h 4581000"/>
              </a:gdLst>
              <a:ahLst/>
              <a:cxnLst>
                <a:cxn ang="0">
                  <a:pos x="connsiteX0" y="connsiteY0"/>
                </a:cxn>
                <a:cxn ang="0">
                  <a:pos x="connsiteX1" y="connsiteY1"/>
                </a:cxn>
                <a:cxn ang="0">
                  <a:pos x="connsiteX2" y="connsiteY2"/>
                </a:cxn>
                <a:cxn ang="0">
                  <a:pos x="connsiteX3" y="connsiteY3"/>
                </a:cxn>
              </a:cxnLst>
              <a:rect l="l" t="t" r="r" b="b"/>
              <a:pathLst>
                <a:path w="6816000" h="4581000">
                  <a:moveTo>
                    <a:pt x="0" y="4581000"/>
                  </a:moveTo>
                  <a:lnTo>
                    <a:pt x="6816000" y="0"/>
                  </a:lnTo>
                  <a:lnTo>
                    <a:pt x="6816000" y="4581000"/>
                  </a:lnTo>
                  <a:lnTo>
                    <a:pt x="0" y="4581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Logo&#10;&#10;Description automatically generated">
              <a:extLst>
                <a:ext uri="{FF2B5EF4-FFF2-40B4-BE49-F238E27FC236}">
                  <a16:creationId xmlns:a16="http://schemas.microsoft.com/office/drawing/2014/main" id="{FECCFED6-F9B8-FEF5-E61F-CE0FD576AC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6800" y="5291515"/>
              <a:ext cx="1697739" cy="1027178"/>
            </a:xfrm>
            <a:prstGeom prst="rect">
              <a:avLst/>
            </a:prstGeom>
          </p:spPr>
        </p:pic>
      </p:grpSp>
    </p:spTree>
    <p:extLst>
      <p:ext uri="{BB962C8B-B14F-4D97-AF65-F5344CB8AC3E}">
        <p14:creationId xmlns:p14="http://schemas.microsoft.com/office/powerpoint/2010/main" val="1942951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2 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7F19-49CC-D65F-21C0-982FB55CEA90}"/>
              </a:ext>
            </a:extLst>
          </p:cNvPr>
          <p:cNvSpPr>
            <a:spLocks noGrp="1"/>
          </p:cNvSpPr>
          <p:nvPr>
            <p:ph type="title"/>
          </p:nvPr>
        </p:nvSpPr>
        <p:spPr>
          <a:xfrm>
            <a:off x="545095" y="521459"/>
            <a:ext cx="9900000" cy="67554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2462B-049E-184A-05C4-DE6114213F36}"/>
              </a:ext>
            </a:extLst>
          </p:cNvPr>
          <p:cNvSpPr>
            <a:spLocks noGrp="1"/>
          </p:cNvSpPr>
          <p:nvPr>
            <p:ph idx="1"/>
          </p:nvPr>
        </p:nvSpPr>
        <p:spPr>
          <a:xfrm>
            <a:off x="530323" y="1332826"/>
            <a:ext cx="5349677" cy="675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E766633-F7F9-BFBC-4614-4180927A7322}"/>
              </a:ext>
            </a:extLst>
          </p:cNvPr>
          <p:cNvSpPr>
            <a:spLocks noGrp="1"/>
          </p:cNvSpPr>
          <p:nvPr>
            <p:ph type="ftr" sz="quarter" idx="11"/>
          </p:nvPr>
        </p:nvSpPr>
        <p:spPr/>
        <p:txBody>
          <a:bodyPr/>
          <a:lstStyle/>
          <a:p>
            <a:r>
              <a:rPr lang="en-US"/>
              <a:t>Smaller Companies Committee 26 September 2024</a:t>
            </a:r>
            <a:endParaRPr lang="en-GB"/>
          </a:p>
        </p:txBody>
      </p:sp>
      <p:sp>
        <p:nvSpPr>
          <p:cNvPr id="6" name="Slide Number Placeholder 5">
            <a:extLst>
              <a:ext uri="{FF2B5EF4-FFF2-40B4-BE49-F238E27FC236}">
                <a16:creationId xmlns:a16="http://schemas.microsoft.com/office/drawing/2014/main" id="{1F25C4BC-7E8C-3077-181B-1528FC36FBF0}"/>
              </a:ext>
            </a:extLst>
          </p:cNvPr>
          <p:cNvSpPr>
            <a:spLocks noGrp="1"/>
          </p:cNvSpPr>
          <p:nvPr>
            <p:ph type="sldNum" sz="quarter" idx="12"/>
          </p:nvPr>
        </p:nvSpPr>
        <p:spPr/>
        <p:txBody>
          <a:bodyPr/>
          <a:lstStyle/>
          <a:p>
            <a:fld id="{43A0D1A1-6419-4D53-9DE2-95F17E34CC8C}" type="slidenum">
              <a:rPr lang="en-GB" smtClean="0"/>
              <a:t>‹#›</a:t>
            </a:fld>
            <a:endParaRPr lang="en-GB"/>
          </a:p>
        </p:txBody>
      </p:sp>
      <p:sp>
        <p:nvSpPr>
          <p:cNvPr id="9" name="Chart Placeholder 8">
            <a:extLst>
              <a:ext uri="{FF2B5EF4-FFF2-40B4-BE49-F238E27FC236}">
                <a16:creationId xmlns:a16="http://schemas.microsoft.com/office/drawing/2014/main" id="{88C29820-EC6F-48B5-152B-217AC4F9DEE5}"/>
              </a:ext>
            </a:extLst>
          </p:cNvPr>
          <p:cNvSpPr>
            <a:spLocks noGrp="1"/>
          </p:cNvSpPr>
          <p:nvPr>
            <p:ph type="chart" sz="quarter" idx="13"/>
          </p:nvPr>
        </p:nvSpPr>
        <p:spPr>
          <a:xfrm>
            <a:off x="545096" y="2611407"/>
            <a:ext cx="5334904" cy="3565556"/>
          </a:xfrm>
        </p:spPr>
        <p:txBody>
          <a:bodyPr anchor="ctr"/>
          <a:lstStyle>
            <a:lvl1pPr algn="ctr">
              <a:defRPr/>
            </a:lvl1pPr>
          </a:lstStyle>
          <a:p>
            <a:r>
              <a:rPr lang="en-US"/>
              <a:t>Click icon to add chart</a:t>
            </a:r>
            <a:endParaRPr lang="en-GB"/>
          </a:p>
        </p:txBody>
      </p:sp>
      <p:sp>
        <p:nvSpPr>
          <p:cNvPr id="11" name="Text Placeholder 10">
            <a:extLst>
              <a:ext uri="{FF2B5EF4-FFF2-40B4-BE49-F238E27FC236}">
                <a16:creationId xmlns:a16="http://schemas.microsoft.com/office/drawing/2014/main" id="{CD6E2C58-DCCB-8D49-ED18-0242FD85B07E}"/>
              </a:ext>
            </a:extLst>
          </p:cNvPr>
          <p:cNvSpPr>
            <a:spLocks noGrp="1"/>
          </p:cNvSpPr>
          <p:nvPr>
            <p:ph type="body" sz="quarter" idx="14"/>
          </p:nvPr>
        </p:nvSpPr>
        <p:spPr>
          <a:xfrm>
            <a:off x="530324" y="2206679"/>
            <a:ext cx="5349676" cy="332728"/>
          </a:xfrm>
        </p:spPr>
        <p:txBody>
          <a:bodyPr/>
          <a:lstStyle>
            <a:lvl1pPr>
              <a:defRPr sz="1200" b="1"/>
            </a:lvl1pPr>
          </a:lstStyle>
          <a:p>
            <a:pPr lvl="0"/>
            <a:r>
              <a:rPr lang="en-US"/>
              <a:t>Click to edit Master text styles</a:t>
            </a:r>
          </a:p>
        </p:txBody>
      </p:sp>
      <p:sp>
        <p:nvSpPr>
          <p:cNvPr id="12" name="Content Placeholder 2">
            <a:extLst>
              <a:ext uri="{FF2B5EF4-FFF2-40B4-BE49-F238E27FC236}">
                <a16:creationId xmlns:a16="http://schemas.microsoft.com/office/drawing/2014/main" id="{641A16DD-AE57-A0B1-ADED-35CD9F03DA13}"/>
              </a:ext>
            </a:extLst>
          </p:cNvPr>
          <p:cNvSpPr>
            <a:spLocks noGrp="1"/>
          </p:cNvSpPr>
          <p:nvPr>
            <p:ph idx="15"/>
          </p:nvPr>
        </p:nvSpPr>
        <p:spPr>
          <a:xfrm>
            <a:off x="6240000" y="1358419"/>
            <a:ext cx="5349677" cy="675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hart Placeholder 8">
            <a:extLst>
              <a:ext uri="{FF2B5EF4-FFF2-40B4-BE49-F238E27FC236}">
                <a16:creationId xmlns:a16="http://schemas.microsoft.com/office/drawing/2014/main" id="{C235A16E-41AE-4F0D-AD49-C387746F9DB0}"/>
              </a:ext>
            </a:extLst>
          </p:cNvPr>
          <p:cNvSpPr>
            <a:spLocks noGrp="1"/>
          </p:cNvSpPr>
          <p:nvPr>
            <p:ph type="chart" sz="quarter" idx="16"/>
          </p:nvPr>
        </p:nvSpPr>
        <p:spPr>
          <a:xfrm>
            <a:off x="6240000" y="2637000"/>
            <a:ext cx="5349677" cy="3565556"/>
          </a:xfrm>
        </p:spPr>
        <p:txBody>
          <a:bodyPr anchor="ctr"/>
          <a:lstStyle>
            <a:lvl1pPr algn="ctr">
              <a:defRPr/>
            </a:lvl1pPr>
          </a:lstStyle>
          <a:p>
            <a:r>
              <a:rPr lang="en-US"/>
              <a:t>Click icon to add chart</a:t>
            </a:r>
            <a:endParaRPr lang="en-GB"/>
          </a:p>
        </p:txBody>
      </p:sp>
      <p:sp>
        <p:nvSpPr>
          <p:cNvPr id="14" name="Text Placeholder 10">
            <a:extLst>
              <a:ext uri="{FF2B5EF4-FFF2-40B4-BE49-F238E27FC236}">
                <a16:creationId xmlns:a16="http://schemas.microsoft.com/office/drawing/2014/main" id="{8FED3287-0F4F-FFA3-49BF-07AE883A24F2}"/>
              </a:ext>
            </a:extLst>
          </p:cNvPr>
          <p:cNvSpPr>
            <a:spLocks noGrp="1"/>
          </p:cNvSpPr>
          <p:nvPr>
            <p:ph type="body" sz="quarter" idx="17"/>
          </p:nvPr>
        </p:nvSpPr>
        <p:spPr>
          <a:xfrm>
            <a:off x="6240001" y="2232272"/>
            <a:ext cx="5349676" cy="332728"/>
          </a:xfrm>
        </p:spPr>
        <p:txBody>
          <a:bodyPr/>
          <a:lstStyle>
            <a:lvl1pPr>
              <a:defRPr sz="1200" b="1"/>
            </a:lvl1pPr>
          </a:lstStyle>
          <a:p>
            <a:pPr lvl="0"/>
            <a:r>
              <a:rPr lang="en-US"/>
              <a:t>Click to edit Master text styles</a:t>
            </a:r>
          </a:p>
        </p:txBody>
      </p:sp>
      <p:pic>
        <p:nvPicPr>
          <p:cNvPr id="4" name="Picture 3" descr="Logo&#10;&#10;Description automatically generated">
            <a:extLst>
              <a:ext uri="{FF2B5EF4-FFF2-40B4-BE49-F238E27FC236}">
                <a16:creationId xmlns:a16="http://schemas.microsoft.com/office/drawing/2014/main" id="{60AF37FB-93A7-10CC-3E84-A29F82E674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3871" y="225334"/>
            <a:ext cx="1440000" cy="870530"/>
          </a:xfrm>
          <a:prstGeom prst="rect">
            <a:avLst/>
          </a:prstGeom>
        </p:spPr>
      </p:pic>
    </p:spTree>
    <p:extLst>
      <p:ext uri="{BB962C8B-B14F-4D97-AF65-F5344CB8AC3E}">
        <p14:creationId xmlns:p14="http://schemas.microsoft.com/office/powerpoint/2010/main" val="2838220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3 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7F19-49CC-D65F-21C0-982FB55CEA90}"/>
              </a:ext>
            </a:extLst>
          </p:cNvPr>
          <p:cNvSpPr>
            <a:spLocks noGrp="1"/>
          </p:cNvSpPr>
          <p:nvPr>
            <p:ph type="title"/>
          </p:nvPr>
        </p:nvSpPr>
        <p:spPr>
          <a:xfrm>
            <a:off x="545095" y="521459"/>
            <a:ext cx="9900000" cy="67554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2462B-049E-184A-05C4-DE6114213F36}"/>
              </a:ext>
            </a:extLst>
          </p:cNvPr>
          <p:cNvSpPr>
            <a:spLocks noGrp="1"/>
          </p:cNvSpPr>
          <p:nvPr>
            <p:ph idx="1"/>
          </p:nvPr>
        </p:nvSpPr>
        <p:spPr>
          <a:xfrm>
            <a:off x="530323" y="1332826"/>
            <a:ext cx="3472493" cy="1376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E766633-F7F9-BFBC-4614-4180927A7322}"/>
              </a:ext>
            </a:extLst>
          </p:cNvPr>
          <p:cNvSpPr>
            <a:spLocks noGrp="1"/>
          </p:cNvSpPr>
          <p:nvPr>
            <p:ph type="ftr" sz="quarter" idx="11"/>
          </p:nvPr>
        </p:nvSpPr>
        <p:spPr/>
        <p:txBody>
          <a:bodyPr/>
          <a:lstStyle/>
          <a:p>
            <a:r>
              <a:rPr lang="en-US"/>
              <a:t>Smaller Companies Committee 26 September 2024</a:t>
            </a:r>
            <a:endParaRPr lang="en-GB"/>
          </a:p>
        </p:txBody>
      </p:sp>
      <p:sp>
        <p:nvSpPr>
          <p:cNvPr id="6" name="Slide Number Placeholder 5">
            <a:extLst>
              <a:ext uri="{FF2B5EF4-FFF2-40B4-BE49-F238E27FC236}">
                <a16:creationId xmlns:a16="http://schemas.microsoft.com/office/drawing/2014/main" id="{1F25C4BC-7E8C-3077-181B-1528FC36FBF0}"/>
              </a:ext>
            </a:extLst>
          </p:cNvPr>
          <p:cNvSpPr>
            <a:spLocks noGrp="1"/>
          </p:cNvSpPr>
          <p:nvPr>
            <p:ph type="sldNum" sz="quarter" idx="12"/>
          </p:nvPr>
        </p:nvSpPr>
        <p:spPr/>
        <p:txBody>
          <a:bodyPr/>
          <a:lstStyle/>
          <a:p>
            <a:fld id="{43A0D1A1-6419-4D53-9DE2-95F17E34CC8C}" type="slidenum">
              <a:rPr lang="en-GB" smtClean="0"/>
              <a:t>‹#›</a:t>
            </a:fld>
            <a:endParaRPr lang="en-GB"/>
          </a:p>
        </p:txBody>
      </p:sp>
      <p:sp>
        <p:nvSpPr>
          <p:cNvPr id="9" name="Chart Placeholder 8">
            <a:extLst>
              <a:ext uri="{FF2B5EF4-FFF2-40B4-BE49-F238E27FC236}">
                <a16:creationId xmlns:a16="http://schemas.microsoft.com/office/drawing/2014/main" id="{88C29820-EC6F-48B5-152B-217AC4F9DEE5}"/>
              </a:ext>
            </a:extLst>
          </p:cNvPr>
          <p:cNvSpPr>
            <a:spLocks noGrp="1"/>
          </p:cNvSpPr>
          <p:nvPr>
            <p:ph type="chart" sz="quarter" idx="13"/>
          </p:nvPr>
        </p:nvSpPr>
        <p:spPr>
          <a:xfrm>
            <a:off x="545096" y="3239612"/>
            <a:ext cx="3462904" cy="2937351"/>
          </a:xfrm>
        </p:spPr>
        <p:txBody>
          <a:bodyPr anchor="ctr"/>
          <a:lstStyle>
            <a:lvl1pPr algn="ctr">
              <a:defRPr/>
            </a:lvl1pPr>
          </a:lstStyle>
          <a:p>
            <a:r>
              <a:rPr lang="en-US"/>
              <a:t>Click icon to add chart</a:t>
            </a:r>
            <a:endParaRPr lang="en-GB"/>
          </a:p>
        </p:txBody>
      </p:sp>
      <p:sp>
        <p:nvSpPr>
          <p:cNvPr id="11" name="Text Placeholder 10">
            <a:extLst>
              <a:ext uri="{FF2B5EF4-FFF2-40B4-BE49-F238E27FC236}">
                <a16:creationId xmlns:a16="http://schemas.microsoft.com/office/drawing/2014/main" id="{CD6E2C58-DCCB-8D49-ED18-0242FD85B07E}"/>
              </a:ext>
            </a:extLst>
          </p:cNvPr>
          <p:cNvSpPr>
            <a:spLocks noGrp="1"/>
          </p:cNvSpPr>
          <p:nvPr>
            <p:ph type="body" sz="quarter" idx="14"/>
          </p:nvPr>
        </p:nvSpPr>
        <p:spPr>
          <a:xfrm>
            <a:off x="530324" y="2880000"/>
            <a:ext cx="3472492" cy="332728"/>
          </a:xfrm>
        </p:spPr>
        <p:txBody>
          <a:bodyPr/>
          <a:lstStyle>
            <a:lvl1pPr>
              <a:defRPr sz="1200" b="1"/>
            </a:lvl1pPr>
          </a:lstStyle>
          <a:p>
            <a:pPr lvl="0"/>
            <a:r>
              <a:rPr lang="en-US"/>
              <a:t>Click to edit Master text styles</a:t>
            </a:r>
          </a:p>
        </p:txBody>
      </p:sp>
      <p:sp>
        <p:nvSpPr>
          <p:cNvPr id="12" name="Content Placeholder 2">
            <a:extLst>
              <a:ext uri="{FF2B5EF4-FFF2-40B4-BE49-F238E27FC236}">
                <a16:creationId xmlns:a16="http://schemas.microsoft.com/office/drawing/2014/main" id="{641A16DD-AE57-A0B1-ADED-35CD9F03DA13}"/>
              </a:ext>
            </a:extLst>
          </p:cNvPr>
          <p:cNvSpPr>
            <a:spLocks noGrp="1"/>
          </p:cNvSpPr>
          <p:nvPr>
            <p:ph idx="15"/>
          </p:nvPr>
        </p:nvSpPr>
        <p:spPr>
          <a:xfrm>
            <a:off x="4325968" y="1358419"/>
            <a:ext cx="3472492" cy="13505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hart Placeholder 8">
            <a:extLst>
              <a:ext uri="{FF2B5EF4-FFF2-40B4-BE49-F238E27FC236}">
                <a16:creationId xmlns:a16="http://schemas.microsoft.com/office/drawing/2014/main" id="{C235A16E-41AE-4F0D-AD49-C387746F9DB0}"/>
              </a:ext>
            </a:extLst>
          </p:cNvPr>
          <p:cNvSpPr>
            <a:spLocks noGrp="1"/>
          </p:cNvSpPr>
          <p:nvPr>
            <p:ph type="chart" sz="quarter" idx="16"/>
          </p:nvPr>
        </p:nvSpPr>
        <p:spPr>
          <a:xfrm>
            <a:off x="4340740" y="3265205"/>
            <a:ext cx="3462903" cy="2937351"/>
          </a:xfrm>
        </p:spPr>
        <p:txBody>
          <a:bodyPr anchor="ctr"/>
          <a:lstStyle>
            <a:lvl1pPr algn="ctr">
              <a:defRPr/>
            </a:lvl1pPr>
          </a:lstStyle>
          <a:p>
            <a:r>
              <a:rPr lang="en-US"/>
              <a:t>Click icon to add chart</a:t>
            </a:r>
            <a:endParaRPr lang="en-GB"/>
          </a:p>
        </p:txBody>
      </p:sp>
      <p:sp>
        <p:nvSpPr>
          <p:cNvPr id="14" name="Text Placeholder 10">
            <a:extLst>
              <a:ext uri="{FF2B5EF4-FFF2-40B4-BE49-F238E27FC236}">
                <a16:creationId xmlns:a16="http://schemas.microsoft.com/office/drawing/2014/main" id="{8FED3287-0F4F-FFA3-49BF-07AE883A24F2}"/>
              </a:ext>
            </a:extLst>
          </p:cNvPr>
          <p:cNvSpPr>
            <a:spLocks noGrp="1"/>
          </p:cNvSpPr>
          <p:nvPr>
            <p:ph type="body" sz="quarter" idx="17"/>
          </p:nvPr>
        </p:nvSpPr>
        <p:spPr>
          <a:xfrm>
            <a:off x="4325969" y="2880000"/>
            <a:ext cx="3472492" cy="332728"/>
          </a:xfrm>
        </p:spPr>
        <p:txBody>
          <a:bodyPr/>
          <a:lstStyle>
            <a:lvl1pPr>
              <a:defRPr sz="1200" b="1"/>
            </a:lvl1pPr>
          </a:lstStyle>
          <a:p>
            <a:pPr lvl="0"/>
            <a:r>
              <a:rPr lang="en-US"/>
              <a:t>Click to edit Master text styles</a:t>
            </a:r>
          </a:p>
        </p:txBody>
      </p:sp>
      <p:sp>
        <p:nvSpPr>
          <p:cNvPr id="18" name="Content Placeholder 2">
            <a:extLst>
              <a:ext uri="{FF2B5EF4-FFF2-40B4-BE49-F238E27FC236}">
                <a16:creationId xmlns:a16="http://schemas.microsoft.com/office/drawing/2014/main" id="{C024A2ED-D118-C50D-2515-623FD1592B3D}"/>
              </a:ext>
            </a:extLst>
          </p:cNvPr>
          <p:cNvSpPr>
            <a:spLocks noGrp="1"/>
          </p:cNvSpPr>
          <p:nvPr>
            <p:ph idx="18"/>
          </p:nvPr>
        </p:nvSpPr>
        <p:spPr>
          <a:xfrm>
            <a:off x="8146753" y="1358419"/>
            <a:ext cx="3472493" cy="13505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hart Placeholder 8">
            <a:extLst>
              <a:ext uri="{FF2B5EF4-FFF2-40B4-BE49-F238E27FC236}">
                <a16:creationId xmlns:a16="http://schemas.microsoft.com/office/drawing/2014/main" id="{009F9A83-8EEA-1635-C4AC-09CED5149C56}"/>
              </a:ext>
            </a:extLst>
          </p:cNvPr>
          <p:cNvSpPr>
            <a:spLocks noGrp="1"/>
          </p:cNvSpPr>
          <p:nvPr>
            <p:ph type="chart" sz="quarter" idx="19"/>
          </p:nvPr>
        </p:nvSpPr>
        <p:spPr>
          <a:xfrm>
            <a:off x="8161526" y="3265205"/>
            <a:ext cx="3462904" cy="2937351"/>
          </a:xfrm>
        </p:spPr>
        <p:txBody>
          <a:bodyPr anchor="ctr"/>
          <a:lstStyle>
            <a:lvl1pPr algn="ctr">
              <a:defRPr/>
            </a:lvl1pPr>
          </a:lstStyle>
          <a:p>
            <a:r>
              <a:rPr lang="en-US"/>
              <a:t>Click icon to add chart</a:t>
            </a:r>
            <a:endParaRPr lang="en-GB"/>
          </a:p>
        </p:txBody>
      </p:sp>
      <p:sp>
        <p:nvSpPr>
          <p:cNvPr id="20" name="Text Placeholder 10">
            <a:extLst>
              <a:ext uri="{FF2B5EF4-FFF2-40B4-BE49-F238E27FC236}">
                <a16:creationId xmlns:a16="http://schemas.microsoft.com/office/drawing/2014/main" id="{833B649F-B25B-577E-B9EC-B7D804CCAE1B}"/>
              </a:ext>
            </a:extLst>
          </p:cNvPr>
          <p:cNvSpPr>
            <a:spLocks noGrp="1"/>
          </p:cNvSpPr>
          <p:nvPr>
            <p:ph type="body" sz="quarter" idx="20"/>
          </p:nvPr>
        </p:nvSpPr>
        <p:spPr>
          <a:xfrm>
            <a:off x="8146754" y="2880000"/>
            <a:ext cx="3472493" cy="332728"/>
          </a:xfrm>
        </p:spPr>
        <p:txBody>
          <a:bodyPr/>
          <a:lstStyle>
            <a:lvl1pPr>
              <a:defRPr sz="1200" b="1"/>
            </a:lvl1pPr>
          </a:lstStyle>
          <a:p>
            <a:pPr lvl="0"/>
            <a:r>
              <a:rPr lang="en-US"/>
              <a:t>Click to edit Master text styles</a:t>
            </a:r>
          </a:p>
        </p:txBody>
      </p:sp>
      <p:pic>
        <p:nvPicPr>
          <p:cNvPr id="4" name="Picture 3" descr="Logo&#10;&#10;Description automatically generated">
            <a:extLst>
              <a:ext uri="{FF2B5EF4-FFF2-40B4-BE49-F238E27FC236}">
                <a16:creationId xmlns:a16="http://schemas.microsoft.com/office/drawing/2014/main" id="{198C0A54-DF01-2AA9-E158-4AF7DD781D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3871" y="225334"/>
            <a:ext cx="1440000" cy="870530"/>
          </a:xfrm>
          <a:prstGeom prst="rect">
            <a:avLst/>
          </a:prstGeom>
        </p:spPr>
      </p:pic>
    </p:spTree>
    <p:extLst>
      <p:ext uri="{BB962C8B-B14F-4D97-AF65-F5344CB8AC3E}">
        <p14:creationId xmlns:p14="http://schemas.microsoft.com/office/powerpoint/2010/main" val="2997457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7F19-49CC-D65F-21C0-982FB55CEA90}"/>
              </a:ext>
            </a:extLst>
          </p:cNvPr>
          <p:cNvSpPr>
            <a:spLocks noGrp="1"/>
          </p:cNvSpPr>
          <p:nvPr>
            <p:ph type="title"/>
          </p:nvPr>
        </p:nvSpPr>
        <p:spPr>
          <a:xfrm>
            <a:off x="545096" y="521460"/>
            <a:ext cx="5910904" cy="89753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2462B-049E-184A-05C4-DE6114213F36}"/>
              </a:ext>
            </a:extLst>
          </p:cNvPr>
          <p:cNvSpPr>
            <a:spLocks noGrp="1"/>
          </p:cNvSpPr>
          <p:nvPr>
            <p:ph idx="1"/>
          </p:nvPr>
        </p:nvSpPr>
        <p:spPr>
          <a:xfrm>
            <a:off x="530323" y="1578430"/>
            <a:ext cx="4413677" cy="4598534"/>
          </a:xfrm>
        </p:spPr>
        <p:txBody>
          <a:bodyPr/>
          <a:lstStyle>
            <a:lvl2pPr marL="216000" indent="-21600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E766633-F7F9-BFBC-4614-4180927A7322}"/>
              </a:ext>
            </a:extLst>
          </p:cNvPr>
          <p:cNvSpPr>
            <a:spLocks noGrp="1"/>
          </p:cNvSpPr>
          <p:nvPr>
            <p:ph type="ftr" sz="quarter" idx="11"/>
          </p:nvPr>
        </p:nvSpPr>
        <p:spPr/>
        <p:txBody>
          <a:bodyPr/>
          <a:lstStyle/>
          <a:p>
            <a:r>
              <a:rPr lang="en-US"/>
              <a:t>Smaller Companies Committee 26 September 2024</a:t>
            </a:r>
            <a:endParaRPr lang="en-GB"/>
          </a:p>
        </p:txBody>
      </p:sp>
      <p:sp>
        <p:nvSpPr>
          <p:cNvPr id="6" name="Slide Number Placeholder 5">
            <a:extLst>
              <a:ext uri="{FF2B5EF4-FFF2-40B4-BE49-F238E27FC236}">
                <a16:creationId xmlns:a16="http://schemas.microsoft.com/office/drawing/2014/main" id="{1F25C4BC-7E8C-3077-181B-1528FC36FBF0}"/>
              </a:ext>
            </a:extLst>
          </p:cNvPr>
          <p:cNvSpPr>
            <a:spLocks noGrp="1"/>
          </p:cNvSpPr>
          <p:nvPr>
            <p:ph type="sldNum" sz="quarter" idx="12"/>
          </p:nvPr>
        </p:nvSpPr>
        <p:spPr/>
        <p:txBody>
          <a:bodyPr/>
          <a:lstStyle>
            <a:lvl1pPr>
              <a:defRPr>
                <a:solidFill>
                  <a:schemeClr val="bg1"/>
                </a:solidFill>
              </a:defRPr>
            </a:lvl1pPr>
          </a:lstStyle>
          <a:p>
            <a:fld id="{43A0D1A1-6419-4D53-9DE2-95F17E34CC8C}" type="slidenum">
              <a:rPr lang="en-GB" smtClean="0"/>
              <a:pPr/>
              <a:t>‹#›</a:t>
            </a:fld>
            <a:endParaRPr lang="en-GB"/>
          </a:p>
        </p:txBody>
      </p:sp>
      <p:sp>
        <p:nvSpPr>
          <p:cNvPr id="9" name="Picture Placeholder 8">
            <a:extLst>
              <a:ext uri="{FF2B5EF4-FFF2-40B4-BE49-F238E27FC236}">
                <a16:creationId xmlns:a16="http://schemas.microsoft.com/office/drawing/2014/main" id="{C1BD8B2A-8F08-4B01-074F-088D504B3DDF}"/>
              </a:ext>
            </a:extLst>
          </p:cNvPr>
          <p:cNvSpPr>
            <a:spLocks noGrp="1"/>
          </p:cNvSpPr>
          <p:nvPr>
            <p:ph type="pic" sz="quarter" idx="13"/>
          </p:nvPr>
        </p:nvSpPr>
        <p:spPr>
          <a:xfrm>
            <a:off x="6863443" y="-4050"/>
            <a:ext cx="5330314" cy="6864059"/>
          </a:xfrm>
          <a:custGeom>
            <a:avLst/>
            <a:gdLst>
              <a:gd name="connsiteX0" fmla="*/ 0 w 5303837"/>
              <a:gd name="connsiteY0" fmla="*/ 0 h 6858000"/>
              <a:gd name="connsiteX1" fmla="*/ 5303837 w 5303837"/>
              <a:gd name="connsiteY1" fmla="*/ 0 h 6858000"/>
              <a:gd name="connsiteX2" fmla="*/ 5303837 w 5303837"/>
              <a:gd name="connsiteY2" fmla="*/ 6858000 h 6858000"/>
              <a:gd name="connsiteX3" fmla="*/ 0 w 5303837"/>
              <a:gd name="connsiteY3" fmla="*/ 6858000 h 6858000"/>
              <a:gd name="connsiteX4" fmla="*/ 0 w 5303837"/>
              <a:gd name="connsiteY4" fmla="*/ 0 h 6858000"/>
              <a:gd name="connsiteX0" fmla="*/ 0 w 5309280"/>
              <a:gd name="connsiteY0" fmla="*/ 0 h 6858000"/>
              <a:gd name="connsiteX1" fmla="*/ 5303837 w 5309280"/>
              <a:gd name="connsiteY1" fmla="*/ 0 h 6858000"/>
              <a:gd name="connsiteX2" fmla="*/ 5309280 w 5309280"/>
              <a:gd name="connsiteY2" fmla="*/ 1436914 h 6858000"/>
              <a:gd name="connsiteX3" fmla="*/ 5303837 w 5309280"/>
              <a:gd name="connsiteY3" fmla="*/ 6858000 h 6858000"/>
              <a:gd name="connsiteX4" fmla="*/ 0 w 5309280"/>
              <a:gd name="connsiteY4" fmla="*/ 6858000 h 6858000"/>
              <a:gd name="connsiteX5" fmla="*/ 0 w 5309280"/>
              <a:gd name="connsiteY5" fmla="*/ 0 h 6858000"/>
              <a:gd name="connsiteX0" fmla="*/ 0 w 5309280"/>
              <a:gd name="connsiteY0" fmla="*/ 5443 h 6863443"/>
              <a:gd name="connsiteX1" fmla="*/ 2821893 w 5309280"/>
              <a:gd name="connsiteY1" fmla="*/ 0 h 6863443"/>
              <a:gd name="connsiteX2" fmla="*/ 5303837 w 5309280"/>
              <a:gd name="connsiteY2" fmla="*/ 5443 h 6863443"/>
              <a:gd name="connsiteX3" fmla="*/ 5309280 w 5309280"/>
              <a:gd name="connsiteY3" fmla="*/ 1442357 h 6863443"/>
              <a:gd name="connsiteX4" fmla="*/ 5303837 w 5309280"/>
              <a:gd name="connsiteY4" fmla="*/ 6863443 h 6863443"/>
              <a:gd name="connsiteX5" fmla="*/ 0 w 5309280"/>
              <a:gd name="connsiteY5" fmla="*/ 6863443 h 6863443"/>
              <a:gd name="connsiteX6" fmla="*/ 0 w 5309280"/>
              <a:gd name="connsiteY6" fmla="*/ 5443 h 6863443"/>
              <a:gd name="connsiteX0" fmla="*/ 0 w 5309280"/>
              <a:gd name="connsiteY0" fmla="*/ 5443 h 6874330"/>
              <a:gd name="connsiteX1" fmla="*/ 2821893 w 5309280"/>
              <a:gd name="connsiteY1" fmla="*/ 0 h 6874330"/>
              <a:gd name="connsiteX2" fmla="*/ 5303837 w 5309280"/>
              <a:gd name="connsiteY2" fmla="*/ 5443 h 6874330"/>
              <a:gd name="connsiteX3" fmla="*/ 5309280 w 5309280"/>
              <a:gd name="connsiteY3" fmla="*/ 1442357 h 6874330"/>
              <a:gd name="connsiteX4" fmla="*/ 5303837 w 5309280"/>
              <a:gd name="connsiteY4" fmla="*/ 6863443 h 6874330"/>
              <a:gd name="connsiteX5" fmla="*/ 3513136 w 5309280"/>
              <a:gd name="connsiteY5" fmla="*/ 6874330 h 6874330"/>
              <a:gd name="connsiteX6" fmla="*/ 0 w 5309280"/>
              <a:gd name="connsiteY6" fmla="*/ 6863443 h 6874330"/>
              <a:gd name="connsiteX7" fmla="*/ 0 w 5309280"/>
              <a:gd name="connsiteY7" fmla="*/ 5443 h 6874330"/>
              <a:gd name="connsiteX0" fmla="*/ 5423 w 5314703"/>
              <a:gd name="connsiteY0" fmla="*/ 5443 h 6874330"/>
              <a:gd name="connsiteX1" fmla="*/ 2827316 w 5314703"/>
              <a:gd name="connsiteY1" fmla="*/ 0 h 6874330"/>
              <a:gd name="connsiteX2" fmla="*/ 5309260 w 5314703"/>
              <a:gd name="connsiteY2" fmla="*/ 5443 h 6874330"/>
              <a:gd name="connsiteX3" fmla="*/ 5314703 w 5314703"/>
              <a:gd name="connsiteY3" fmla="*/ 1442357 h 6874330"/>
              <a:gd name="connsiteX4" fmla="*/ 5309260 w 5314703"/>
              <a:gd name="connsiteY4" fmla="*/ 6863443 h 6874330"/>
              <a:gd name="connsiteX5" fmla="*/ 3518559 w 5314703"/>
              <a:gd name="connsiteY5" fmla="*/ 6874330 h 6874330"/>
              <a:gd name="connsiteX6" fmla="*/ 5423 w 5314703"/>
              <a:gd name="connsiteY6" fmla="*/ 6863443 h 6874330"/>
              <a:gd name="connsiteX7" fmla="*/ 0 w 5314703"/>
              <a:gd name="connsiteY7" fmla="*/ 4822372 h 6874330"/>
              <a:gd name="connsiteX8" fmla="*/ 5423 w 5314703"/>
              <a:gd name="connsiteY8" fmla="*/ 5443 h 6874330"/>
              <a:gd name="connsiteX0" fmla="*/ 5423 w 5314703"/>
              <a:gd name="connsiteY0" fmla="*/ 5443 h 6874330"/>
              <a:gd name="connsiteX1" fmla="*/ 2827316 w 5314703"/>
              <a:gd name="connsiteY1" fmla="*/ 0 h 6874330"/>
              <a:gd name="connsiteX2" fmla="*/ 5309260 w 5314703"/>
              <a:gd name="connsiteY2" fmla="*/ 5443 h 6874330"/>
              <a:gd name="connsiteX3" fmla="*/ 5314703 w 5314703"/>
              <a:gd name="connsiteY3" fmla="*/ 1442357 h 6874330"/>
              <a:gd name="connsiteX4" fmla="*/ 5309260 w 5314703"/>
              <a:gd name="connsiteY4" fmla="*/ 6863443 h 6874330"/>
              <a:gd name="connsiteX5" fmla="*/ 3518559 w 5314703"/>
              <a:gd name="connsiteY5" fmla="*/ 6874330 h 6874330"/>
              <a:gd name="connsiteX6" fmla="*/ 0 w 5314703"/>
              <a:gd name="connsiteY6" fmla="*/ 4822372 h 6874330"/>
              <a:gd name="connsiteX7" fmla="*/ 5423 w 5314703"/>
              <a:gd name="connsiteY7" fmla="*/ 5443 h 6874330"/>
              <a:gd name="connsiteX0" fmla="*/ 5423 w 5314703"/>
              <a:gd name="connsiteY0" fmla="*/ 5443 h 6874330"/>
              <a:gd name="connsiteX1" fmla="*/ 2827316 w 5314703"/>
              <a:gd name="connsiteY1" fmla="*/ 0 h 6874330"/>
              <a:gd name="connsiteX2" fmla="*/ 5314703 w 5314703"/>
              <a:gd name="connsiteY2" fmla="*/ 1442357 h 6874330"/>
              <a:gd name="connsiteX3" fmla="*/ 5309260 w 5314703"/>
              <a:gd name="connsiteY3" fmla="*/ 6863443 h 6874330"/>
              <a:gd name="connsiteX4" fmla="*/ 3518559 w 5314703"/>
              <a:gd name="connsiteY4" fmla="*/ 6874330 h 6874330"/>
              <a:gd name="connsiteX5" fmla="*/ 0 w 5314703"/>
              <a:gd name="connsiteY5" fmla="*/ 4822372 h 6874330"/>
              <a:gd name="connsiteX6" fmla="*/ 5423 w 5314703"/>
              <a:gd name="connsiteY6" fmla="*/ 5443 h 6874330"/>
              <a:gd name="connsiteX0" fmla="*/ 5423 w 5314703"/>
              <a:gd name="connsiteY0" fmla="*/ 5443 h 6874330"/>
              <a:gd name="connsiteX1" fmla="*/ 2827316 w 5314703"/>
              <a:gd name="connsiteY1" fmla="*/ 0 h 6874330"/>
              <a:gd name="connsiteX2" fmla="*/ 5314703 w 5314703"/>
              <a:gd name="connsiteY2" fmla="*/ 1442357 h 6874330"/>
              <a:gd name="connsiteX3" fmla="*/ 5309260 w 5314703"/>
              <a:gd name="connsiteY3" fmla="*/ 6863443 h 6874330"/>
              <a:gd name="connsiteX4" fmla="*/ 3561944 w 5314703"/>
              <a:gd name="connsiteY4" fmla="*/ 6874330 h 6874330"/>
              <a:gd name="connsiteX5" fmla="*/ 0 w 5314703"/>
              <a:gd name="connsiteY5" fmla="*/ 4822372 h 6874330"/>
              <a:gd name="connsiteX6" fmla="*/ 5423 w 5314703"/>
              <a:gd name="connsiteY6" fmla="*/ 5443 h 6874330"/>
              <a:gd name="connsiteX0" fmla="*/ 5423 w 5314703"/>
              <a:gd name="connsiteY0" fmla="*/ 5443 h 6874330"/>
              <a:gd name="connsiteX1" fmla="*/ 2805624 w 5314703"/>
              <a:gd name="connsiteY1" fmla="*/ 0 h 6874330"/>
              <a:gd name="connsiteX2" fmla="*/ 5314703 w 5314703"/>
              <a:gd name="connsiteY2" fmla="*/ 1442357 h 6874330"/>
              <a:gd name="connsiteX3" fmla="*/ 5309260 w 5314703"/>
              <a:gd name="connsiteY3" fmla="*/ 6863443 h 6874330"/>
              <a:gd name="connsiteX4" fmla="*/ 3561944 w 5314703"/>
              <a:gd name="connsiteY4" fmla="*/ 6874330 h 6874330"/>
              <a:gd name="connsiteX5" fmla="*/ 0 w 5314703"/>
              <a:gd name="connsiteY5" fmla="*/ 4822372 h 6874330"/>
              <a:gd name="connsiteX6" fmla="*/ 5423 w 5314703"/>
              <a:gd name="connsiteY6" fmla="*/ 5443 h 6874330"/>
              <a:gd name="connsiteX0" fmla="*/ 5423 w 5314703"/>
              <a:gd name="connsiteY0" fmla="*/ 5443 h 6874330"/>
              <a:gd name="connsiteX1" fmla="*/ 2805624 w 5314703"/>
              <a:gd name="connsiteY1" fmla="*/ 0 h 6874330"/>
              <a:gd name="connsiteX2" fmla="*/ 5314703 w 5314703"/>
              <a:gd name="connsiteY2" fmla="*/ 1442357 h 6874330"/>
              <a:gd name="connsiteX3" fmla="*/ 5309260 w 5314703"/>
              <a:gd name="connsiteY3" fmla="*/ 6863443 h 6874330"/>
              <a:gd name="connsiteX4" fmla="*/ 3561944 w 5314703"/>
              <a:gd name="connsiteY4" fmla="*/ 6874330 h 6874330"/>
              <a:gd name="connsiteX5" fmla="*/ 0 w 5314703"/>
              <a:gd name="connsiteY5" fmla="*/ 4806043 h 6874330"/>
              <a:gd name="connsiteX6" fmla="*/ 5423 w 5314703"/>
              <a:gd name="connsiteY6" fmla="*/ 5443 h 6874330"/>
              <a:gd name="connsiteX0" fmla="*/ 5423 w 5314703"/>
              <a:gd name="connsiteY0" fmla="*/ 16329 h 6885216"/>
              <a:gd name="connsiteX1" fmla="*/ 1594412 w 5314703"/>
              <a:gd name="connsiteY1" fmla="*/ 0 h 6885216"/>
              <a:gd name="connsiteX2" fmla="*/ 2805624 w 5314703"/>
              <a:gd name="connsiteY2" fmla="*/ 10886 h 6885216"/>
              <a:gd name="connsiteX3" fmla="*/ 5314703 w 5314703"/>
              <a:gd name="connsiteY3" fmla="*/ 1453243 h 6885216"/>
              <a:gd name="connsiteX4" fmla="*/ 5309260 w 5314703"/>
              <a:gd name="connsiteY4" fmla="*/ 6874329 h 6885216"/>
              <a:gd name="connsiteX5" fmla="*/ 3561944 w 5314703"/>
              <a:gd name="connsiteY5" fmla="*/ 6885216 h 6885216"/>
              <a:gd name="connsiteX6" fmla="*/ 0 w 5314703"/>
              <a:gd name="connsiteY6" fmla="*/ 4816929 h 6885216"/>
              <a:gd name="connsiteX7" fmla="*/ 5423 w 5314703"/>
              <a:gd name="connsiteY7" fmla="*/ 16329 h 6885216"/>
              <a:gd name="connsiteX0" fmla="*/ 5423 w 5497182"/>
              <a:gd name="connsiteY0" fmla="*/ 16329 h 6885216"/>
              <a:gd name="connsiteX1" fmla="*/ 1594412 w 5497182"/>
              <a:gd name="connsiteY1" fmla="*/ 0 h 6885216"/>
              <a:gd name="connsiteX2" fmla="*/ 2805624 w 5497182"/>
              <a:gd name="connsiteY2" fmla="*/ 10886 h 6885216"/>
              <a:gd name="connsiteX3" fmla="*/ 5314703 w 5497182"/>
              <a:gd name="connsiteY3" fmla="*/ 1453243 h 6885216"/>
              <a:gd name="connsiteX4" fmla="*/ 5303856 w 5497182"/>
              <a:gd name="connsiteY4" fmla="*/ 2155372 h 6885216"/>
              <a:gd name="connsiteX5" fmla="*/ 5309260 w 5497182"/>
              <a:gd name="connsiteY5" fmla="*/ 6874329 h 6885216"/>
              <a:gd name="connsiteX6" fmla="*/ 3561944 w 5497182"/>
              <a:gd name="connsiteY6" fmla="*/ 6885216 h 6885216"/>
              <a:gd name="connsiteX7" fmla="*/ 0 w 5497182"/>
              <a:gd name="connsiteY7" fmla="*/ 4816929 h 6885216"/>
              <a:gd name="connsiteX8" fmla="*/ 5423 w 5497182"/>
              <a:gd name="connsiteY8" fmla="*/ 16329 h 6885216"/>
              <a:gd name="connsiteX0" fmla="*/ 5423 w 5497182"/>
              <a:gd name="connsiteY0" fmla="*/ 16329 h 6885216"/>
              <a:gd name="connsiteX1" fmla="*/ 1594412 w 5497182"/>
              <a:gd name="connsiteY1" fmla="*/ 0 h 6885216"/>
              <a:gd name="connsiteX2" fmla="*/ 2805624 w 5497182"/>
              <a:gd name="connsiteY2" fmla="*/ 10886 h 6885216"/>
              <a:gd name="connsiteX3" fmla="*/ 5314703 w 5497182"/>
              <a:gd name="connsiteY3" fmla="*/ 1453243 h 6885216"/>
              <a:gd name="connsiteX4" fmla="*/ 5303856 w 5497182"/>
              <a:gd name="connsiteY4" fmla="*/ 2155372 h 6885216"/>
              <a:gd name="connsiteX5" fmla="*/ 5309260 w 5497182"/>
              <a:gd name="connsiteY5" fmla="*/ 6874329 h 6885216"/>
              <a:gd name="connsiteX6" fmla="*/ 3561944 w 5497182"/>
              <a:gd name="connsiteY6" fmla="*/ 6885216 h 6885216"/>
              <a:gd name="connsiteX7" fmla="*/ 0 w 5497182"/>
              <a:gd name="connsiteY7" fmla="*/ 4816929 h 6885216"/>
              <a:gd name="connsiteX8" fmla="*/ 5423 w 5497182"/>
              <a:gd name="connsiteY8" fmla="*/ 16329 h 6885216"/>
              <a:gd name="connsiteX0" fmla="*/ 5423 w 5309260"/>
              <a:gd name="connsiteY0" fmla="*/ 16329 h 6885216"/>
              <a:gd name="connsiteX1" fmla="*/ 1594412 w 5309260"/>
              <a:gd name="connsiteY1" fmla="*/ 0 h 6885216"/>
              <a:gd name="connsiteX2" fmla="*/ 2805624 w 5309260"/>
              <a:gd name="connsiteY2" fmla="*/ 10886 h 6885216"/>
              <a:gd name="connsiteX3" fmla="*/ 5303856 w 5309260"/>
              <a:gd name="connsiteY3" fmla="*/ 2155372 h 6885216"/>
              <a:gd name="connsiteX4" fmla="*/ 5309260 w 5309260"/>
              <a:gd name="connsiteY4" fmla="*/ 6874329 h 6885216"/>
              <a:gd name="connsiteX5" fmla="*/ 3561944 w 5309260"/>
              <a:gd name="connsiteY5" fmla="*/ 6885216 h 6885216"/>
              <a:gd name="connsiteX6" fmla="*/ 0 w 5309260"/>
              <a:gd name="connsiteY6" fmla="*/ 4816929 h 6885216"/>
              <a:gd name="connsiteX7" fmla="*/ 5423 w 5309260"/>
              <a:gd name="connsiteY7" fmla="*/ 16329 h 6885216"/>
              <a:gd name="connsiteX0" fmla="*/ 5423 w 5309260"/>
              <a:gd name="connsiteY0" fmla="*/ 16329 h 6885216"/>
              <a:gd name="connsiteX1" fmla="*/ 1594412 w 5309260"/>
              <a:gd name="connsiteY1" fmla="*/ 0 h 6885216"/>
              <a:gd name="connsiteX2" fmla="*/ 5303856 w 5309260"/>
              <a:gd name="connsiteY2" fmla="*/ 2155372 h 6885216"/>
              <a:gd name="connsiteX3" fmla="*/ 5309260 w 5309260"/>
              <a:gd name="connsiteY3" fmla="*/ 6874329 h 6885216"/>
              <a:gd name="connsiteX4" fmla="*/ 3561944 w 5309260"/>
              <a:gd name="connsiteY4" fmla="*/ 6885216 h 6885216"/>
              <a:gd name="connsiteX5" fmla="*/ 0 w 5309260"/>
              <a:gd name="connsiteY5" fmla="*/ 4816929 h 6885216"/>
              <a:gd name="connsiteX6" fmla="*/ 5423 w 5309260"/>
              <a:gd name="connsiteY6" fmla="*/ 16329 h 6885216"/>
              <a:gd name="connsiteX0" fmla="*/ 5423 w 5309260"/>
              <a:gd name="connsiteY0" fmla="*/ 14702 h 6883589"/>
              <a:gd name="connsiteX1" fmla="*/ 1594412 w 5309260"/>
              <a:gd name="connsiteY1" fmla="*/ 0 h 6883589"/>
              <a:gd name="connsiteX2" fmla="*/ 5303856 w 5309260"/>
              <a:gd name="connsiteY2" fmla="*/ 2153745 h 6883589"/>
              <a:gd name="connsiteX3" fmla="*/ 5309260 w 5309260"/>
              <a:gd name="connsiteY3" fmla="*/ 6872702 h 6883589"/>
              <a:gd name="connsiteX4" fmla="*/ 3561944 w 5309260"/>
              <a:gd name="connsiteY4" fmla="*/ 6883589 h 6883589"/>
              <a:gd name="connsiteX5" fmla="*/ 0 w 5309260"/>
              <a:gd name="connsiteY5" fmla="*/ 4815302 h 6883589"/>
              <a:gd name="connsiteX6" fmla="*/ 5423 w 5309260"/>
              <a:gd name="connsiteY6" fmla="*/ 14702 h 6883589"/>
              <a:gd name="connsiteX0" fmla="*/ 5423 w 5309260"/>
              <a:gd name="connsiteY0" fmla="*/ 14702 h 6883589"/>
              <a:gd name="connsiteX1" fmla="*/ 1594412 w 5309260"/>
              <a:gd name="connsiteY1" fmla="*/ 0 h 6883589"/>
              <a:gd name="connsiteX2" fmla="*/ 5303856 w 5309260"/>
              <a:gd name="connsiteY2" fmla="*/ 2153745 h 6883589"/>
              <a:gd name="connsiteX3" fmla="*/ 5309260 w 5309260"/>
              <a:gd name="connsiteY3" fmla="*/ 6872702 h 6883589"/>
              <a:gd name="connsiteX4" fmla="*/ 3561944 w 5309260"/>
              <a:gd name="connsiteY4" fmla="*/ 6883589 h 6883589"/>
              <a:gd name="connsiteX5" fmla="*/ 0 w 5309260"/>
              <a:gd name="connsiteY5" fmla="*/ 4815302 h 6883589"/>
              <a:gd name="connsiteX6" fmla="*/ 5423 w 5309260"/>
              <a:gd name="connsiteY6" fmla="*/ 14702 h 6883589"/>
              <a:gd name="connsiteX0" fmla="*/ 5423 w 5309260"/>
              <a:gd name="connsiteY0" fmla="*/ 14702 h 6874711"/>
              <a:gd name="connsiteX1" fmla="*/ 1594412 w 5309260"/>
              <a:gd name="connsiteY1" fmla="*/ 0 h 6874711"/>
              <a:gd name="connsiteX2" fmla="*/ 5303856 w 5309260"/>
              <a:gd name="connsiteY2" fmla="*/ 2153745 h 6874711"/>
              <a:gd name="connsiteX3" fmla="*/ 5309260 w 5309260"/>
              <a:gd name="connsiteY3" fmla="*/ 6872702 h 6874711"/>
              <a:gd name="connsiteX4" fmla="*/ 3554868 w 5309260"/>
              <a:gd name="connsiteY4" fmla="*/ 6874711 h 6874711"/>
              <a:gd name="connsiteX5" fmla="*/ 0 w 5309260"/>
              <a:gd name="connsiteY5" fmla="*/ 4815302 h 6874711"/>
              <a:gd name="connsiteX6" fmla="*/ 5423 w 5309260"/>
              <a:gd name="connsiteY6" fmla="*/ 14702 h 6874711"/>
              <a:gd name="connsiteX0" fmla="*/ 5423 w 5309260"/>
              <a:gd name="connsiteY0" fmla="*/ 14702 h 6874711"/>
              <a:gd name="connsiteX1" fmla="*/ 1594412 w 5309260"/>
              <a:gd name="connsiteY1" fmla="*/ 0 h 6874711"/>
              <a:gd name="connsiteX2" fmla="*/ 5303856 w 5309260"/>
              <a:gd name="connsiteY2" fmla="*/ 2153745 h 6874711"/>
              <a:gd name="connsiteX3" fmla="*/ 5309260 w 5309260"/>
              <a:gd name="connsiteY3" fmla="*/ 6872702 h 6874711"/>
              <a:gd name="connsiteX4" fmla="*/ 3554868 w 5309260"/>
              <a:gd name="connsiteY4" fmla="*/ 6874711 h 6874711"/>
              <a:gd name="connsiteX5" fmla="*/ 0 w 5309260"/>
              <a:gd name="connsiteY5" fmla="*/ 4815302 h 6874711"/>
              <a:gd name="connsiteX6" fmla="*/ 5423 w 5309260"/>
              <a:gd name="connsiteY6" fmla="*/ 14702 h 6874711"/>
              <a:gd name="connsiteX0" fmla="*/ 5423 w 5309260"/>
              <a:gd name="connsiteY0" fmla="*/ 14702 h 6874711"/>
              <a:gd name="connsiteX1" fmla="*/ 1594412 w 5309260"/>
              <a:gd name="connsiteY1" fmla="*/ 0 h 6874711"/>
              <a:gd name="connsiteX2" fmla="*/ 5303856 w 5309260"/>
              <a:gd name="connsiteY2" fmla="*/ 2153745 h 6874711"/>
              <a:gd name="connsiteX3" fmla="*/ 5309260 w 5309260"/>
              <a:gd name="connsiteY3" fmla="*/ 6872702 h 6874711"/>
              <a:gd name="connsiteX4" fmla="*/ 3554868 w 5309260"/>
              <a:gd name="connsiteY4" fmla="*/ 6874711 h 6874711"/>
              <a:gd name="connsiteX5" fmla="*/ 0 w 5309260"/>
              <a:gd name="connsiteY5" fmla="*/ 4815302 h 6874711"/>
              <a:gd name="connsiteX6" fmla="*/ 5423 w 5309260"/>
              <a:gd name="connsiteY6" fmla="*/ 14702 h 6874711"/>
              <a:gd name="connsiteX0" fmla="*/ 5423 w 5309260"/>
              <a:gd name="connsiteY0" fmla="*/ 14702 h 6874711"/>
              <a:gd name="connsiteX1" fmla="*/ 1594412 w 5309260"/>
              <a:gd name="connsiteY1" fmla="*/ 0 h 6874711"/>
              <a:gd name="connsiteX2" fmla="*/ 5303856 w 5309260"/>
              <a:gd name="connsiteY2" fmla="*/ 2153745 h 6874711"/>
              <a:gd name="connsiteX3" fmla="*/ 5309260 w 5309260"/>
              <a:gd name="connsiteY3" fmla="*/ 6872702 h 6874711"/>
              <a:gd name="connsiteX4" fmla="*/ 3554868 w 5309260"/>
              <a:gd name="connsiteY4" fmla="*/ 6874711 h 6874711"/>
              <a:gd name="connsiteX5" fmla="*/ 0 w 5309260"/>
              <a:gd name="connsiteY5" fmla="*/ 4815302 h 6874711"/>
              <a:gd name="connsiteX6" fmla="*/ 5423 w 5309260"/>
              <a:gd name="connsiteY6" fmla="*/ 14702 h 6874711"/>
              <a:gd name="connsiteX0" fmla="*/ 5423 w 5309260"/>
              <a:gd name="connsiteY0" fmla="*/ 14702 h 6874711"/>
              <a:gd name="connsiteX1" fmla="*/ 1594412 w 5309260"/>
              <a:gd name="connsiteY1" fmla="*/ 0 h 6874711"/>
              <a:gd name="connsiteX2" fmla="*/ 5303856 w 5309260"/>
              <a:gd name="connsiteY2" fmla="*/ 2153745 h 6874711"/>
              <a:gd name="connsiteX3" fmla="*/ 5309260 w 5309260"/>
              <a:gd name="connsiteY3" fmla="*/ 6872702 h 6874711"/>
              <a:gd name="connsiteX4" fmla="*/ 3554868 w 5309260"/>
              <a:gd name="connsiteY4" fmla="*/ 6874711 h 6874711"/>
              <a:gd name="connsiteX5" fmla="*/ 0 w 5309260"/>
              <a:gd name="connsiteY5" fmla="*/ 4815302 h 6874711"/>
              <a:gd name="connsiteX6" fmla="*/ 5423 w 5309260"/>
              <a:gd name="connsiteY6" fmla="*/ 14702 h 6874711"/>
              <a:gd name="connsiteX0" fmla="*/ 5423 w 5309260"/>
              <a:gd name="connsiteY0" fmla="*/ 14702 h 6874711"/>
              <a:gd name="connsiteX1" fmla="*/ 1594412 w 5309260"/>
              <a:gd name="connsiteY1" fmla="*/ 0 h 6874711"/>
              <a:gd name="connsiteX2" fmla="*/ 5303856 w 5309260"/>
              <a:gd name="connsiteY2" fmla="*/ 2153745 h 6874711"/>
              <a:gd name="connsiteX3" fmla="*/ 5309260 w 5309260"/>
              <a:gd name="connsiteY3" fmla="*/ 6872702 h 6874711"/>
              <a:gd name="connsiteX4" fmla="*/ 3554868 w 5309260"/>
              <a:gd name="connsiteY4" fmla="*/ 6874711 h 6874711"/>
              <a:gd name="connsiteX5" fmla="*/ 0 w 5309260"/>
              <a:gd name="connsiteY5" fmla="*/ 4815302 h 6874711"/>
              <a:gd name="connsiteX6" fmla="*/ 5423 w 5309260"/>
              <a:gd name="connsiteY6" fmla="*/ 14702 h 6874711"/>
              <a:gd name="connsiteX0" fmla="*/ 5423 w 5309260"/>
              <a:gd name="connsiteY0" fmla="*/ 14702 h 6874711"/>
              <a:gd name="connsiteX1" fmla="*/ 1594412 w 5309260"/>
              <a:gd name="connsiteY1" fmla="*/ 0 h 6874711"/>
              <a:gd name="connsiteX2" fmla="*/ 5303856 w 5309260"/>
              <a:gd name="connsiteY2" fmla="*/ 2153745 h 6874711"/>
              <a:gd name="connsiteX3" fmla="*/ 5309260 w 5309260"/>
              <a:gd name="connsiteY3" fmla="*/ 6874478 h 6874711"/>
              <a:gd name="connsiteX4" fmla="*/ 3554868 w 5309260"/>
              <a:gd name="connsiteY4" fmla="*/ 6874711 h 6874711"/>
              <a:gd name="connsiteX5" fmla="*/ 0 w 5309260"/>
              <a:gd name="connsiteY5" fmla="*/ 4815302 h 6874711"/>
              <a:gd name="connsiteX6" fmla="*/ 5423 w 5309260"/>
              <a:gd name="connsiteY6" fmla="*/ 14702 h 6874711"/>
              <a:gd name="connsiteX0" fmla="*/ 5423 w 5311029"/>
              <a:gd name="connsiteY0" fmla="*/ 14702 h 6874711"/>
              <a:gd name="connsiteX1" fmla="*/ 1594412 w 5311029"/>
              <a:gd name="connsiteY1" fmla="*/ 0 h 6874711"/>
              <a:gd name="connsiteX2" fmla="*/ 5303856 w 5311029"/>
              <a:gd name="connsiteY2" fmla="*/ 2153745 h 6874711"/>
              <a:gd name="connsiteX3" fmla="*/ 5311029 w 5311029"/>
              <a:gd name="connsiteY3" fmla="*/ 6874478 h 6874711"/>
              <a:gd name="connsiteX4" fmla="*/ 3554868 w 5311029"/>
              <a:gd name="connsiteY4" fmla="*/ 6874711 h 6874711"/>
              <a:gd name="connsiteX5" fmla="*/ 0 w 5311029"/>
              <a:gd name="connsiteY5" fmla="*/ 4815302 h 6874711"/>
              <a:gd name="connsiteX6" fmla="*/ 5423 w 5311029"/>
              <a:gd name="connsiteY6" fmla="*/ 14702 h 6874711"/>
              <a:gd name="connsiteX0" fmla="*/ 5423 w 5311029"/>
              <a:gd name="connsiteY0" fmla="*/ 14702 h 6874711"/>
              <a:gd name="connsiteX1" fmla="*/ 1594412 w 5311029"/>
              <a:gd name="connsiteY1" fmla="*/ 0 h 6874711"/>
              <a:gd name="connsiteX2" fmla="*/ 5303856 w 5311029"/>
              <a:gd name="connsiteY2" fmla="*/ 2153745 h 6874711"/>
              <a:gd name="connsiteX3" fmla="*/ 5311029 w 5311029"/>
              <a:gd name="connsiteY3" fmla="*/ 6874478 h 6874711"/>
              <a:gd name="connsiteX4" fmla="*/ 3554868 w 5311029"/>
              <a:gd name="connsiteY4" fmla="*/ 6874711 h 6874711"/>
              <a:gd name="connsiteX5" fmla="*/ 0 w 5311029"/>
              <a:gd name="connsiteY5" fmla="*/ 4815302 h 6874711"/>
              <a:gd name="connsiteX6" fmla="*/ 5423 w 5311029"/>
              <a:gd name="connsiteY6" fmla="*/ 14702 h 6874711"/>
              <a:gd name="connsiteX0" fmla="*/ 5423 w 5311029"/>
              <a:gd name="connsiteY0" fmla="*/ 14702 h 6874711"/>
              <a:gd name="connsiteX1" fmla="*/ 1594412 w 5311029"/>
              <a:gd name="connsiteY1" fmla="*/ 0 h 6874711"/>
              <a:gd name="connsiteX2" fmla="*/ 5305625 w 5311029"/>
              <a:gd name="connsiteY2" fmla="*/ 2153745 h 6874711"/>
              <a:gd name="connsiteX3" fmla="*/ 5311029 w 5311029"/>
              <a:gd name="connsiteY3" fmla="*/ 6874478 h 6874711"/>
              <a:gd name="connsiteX4" fmla="*/ 3554868 w 5311029"/>
              <a:gd name="connsiteY4" fmla="*/ 6874711 h 6874711"/>
              <a:gd name="connsiteX5" fmla="*/ 0 w 5311029"/>
              <a:gd name="connsiteY5" fmla="*/ 4815302 h 6874711"/>
              <a:gd name="connsiteX6" fmla="*/ 5423 w 5311029"/>
              <a:gd name="connsiteY6" fmla="*/ 14702 h 6874711"/>
              <a:gd name="connsiteX0" fmla="*/ 5423 w 5311029"/>
              <a:gd name="connsiteY0" fmla="*/ 14702 h 6874711"/>
              <a:gd name="connsiteX1" fmla="*/ 1594412 w 5311029"/>
              <a:gd name="connsiteY1" fmla="*/ 0 h 6874711"/>
              <a:gd name="connsiteX2" fmla="*/ 5310932 w 5311029"/>
              <a:gd name="connsiteY2" fmla="*/ 2153745 h 6874711"/>
              <a:gd name="connsiteX3" fmla="*/ 5311029 w 5311029"/>
              <a:gd name="connsiteY3" fmla="*/ 6874478 h 6874711"/>
              <a:gd name="connsiteX4" fmla="*/ 3554868 w 5311029"/>
              <a:gd name="connsiteY4" fmla="*/ 6874711 h 6874711"/>
              <a:gd name="connsiteX5" fmla="*/ 0 w 5311029"/>
              <a:gd name="connsiteY5" fmla="*/ 4815302 h 6874711"/>
              <a:gd name="connsiteX6" fmla="*/ 5423 w 5311029"/>
              <a:gd name="connsiteY6" fmla="*/ 14702 h 6874711"/>
              <a:gd name="connsiteX0" fmla="*/ 5423 w 5311029"/>
              <a:gd name="connsiteY0" fmla="*/ 14702 h 6874711"/>
              <a:gd name="connsiteX1" fmla="*/ 1594412 w 5311029"/>
              <a:gd name="connsiteY1" fmla="*/ 0 h 6874711"/>
              <a:gd name="connsiteX2" fmla="*/ 5307394 w 5311029"/>
              <a:gd name="connsiteY2" fmla="*/ 2150193 h 6874711"/>
              <a:gd name="connsiteX3" fmla="*/ 5311029 w 5311029"/>
              <a:gd name="connsiteY3" fmla="*/ 6874478 h 6874711"/>
              <a:gd name="connsiteX4" fmla="*/ 3554868 w 5311029"/>
              <a:gd name="connsiteY4" fmla="*/ 6874711 h 6874711"/>
              <a:gd name="connsiteX5" fmla="*/ 0 w 5311029"/>
              <a:gd name="connsiteY5" fmla="*/ 4815302 h 6874711"/>
              <a:gd name="connsiteX6" fmla="*/ 5423 w 5311029"/>
              <a:gd name="connsiteY6" fmla="*/ 14702 h 6874711"/>
              <a:gd name="connsiteX0" fmla="*/ 5423 w 5311029"/>
              <a:gd name="connsiteY0" fmla="*/ 9376 h 6869385"/>
              <a:gd name="connsiteX1" fmla="*/ 1606797 w 5311029"/>
              <a:gd name="connsiteY1" fmla="*/ 0 h 6869385"/>
              <a:gd name="connsiteX2" fmla="*/ 5307394 w 5311029"/>
              <a:gd name="connsiteY2" fmla="*/ 2144867 h 6869385"/>
              <a:gd name="connsiteX3" fmla="*/ 5311029 w 5311029"/>
              <a:gd name="connsiteY3" fmla="*/ 6869152 h 6869385"/>
              <a:gd name="connsiteX4" fmla="*/ 3554868 w 5311029"/>
              <a:gd name="connsiteY4" fmla="*/ 6869385 h 6869385"/>
              <a:gd name="connsiteX5" fmla="*/ 0 w 5311029"/>
              <a:gd name="connsiteY5" fmla="*/ 4809976 h 6869385"/>
              <a:gd name="connsiteX6" fmla="*/ 5423 w 5311029"/>
              <a:gd name="connsiteY6" fmla="*/ 9376 h 6869385"/>
              <a:gd name="connsiteX0" fmla="*/ 5423 w 5311029"/>
              <a:gd name="connsiteY0" fmla="*/ 4050 h 6864059"/>
              <a:gd name="connsiteX1" fmla="*/ 1606798 w 5311029"/>
              <a:gd name="connsiteY1" fmla="*/ 0 h 6864059"/>
              <a:gd name="connsiteX2" fmla="*/ 5307394 w 5311029"/>
              <a:gd name="connsiteY2" fmla="*/ 2139541 h 6864059"/>
              <a:gd name="connsiteX3" fmla="*/ 5311029 w 5311029"/>
              <a:gd name="connsiteY3" fmla="*/ 6863826 h 6864059"/>
              <a:gd name="connsiteX4" fmla="*/ 3554868 w 5311029"/>
              <a:gd name="connsiteY4" fmla="*/ 6864059 h 6864059"/>
              <a:gd name="connsiteX5" fmla="*/ 0 w 5311029"/>
              <a:gd name="connsiteY5" fmla="*/ 4804650 h 6864059"/>
              <a:gd name="connsiteX6" fmla="*/ 5423 w 5311029"/>
              <a:gd name="connsiteY6" fmla="*/ 4050 h 686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1029" h="6864059">
                <a:moveTo>
                  <a:pt x="5423" y="4050"/>
                </a:moveTo>
                <a:lnTo>
                  <a:pt x="1606798" y="0"/>
                </a:lnTo>
                <a:lnTo>
                  <a:pt x="5307394" y="2139541"/>
                </a:lnTo>
                <a:cubicBezTo>
                  <a:pt x="5306487" y="3043055"/>
                  <a:pt x="5306615" y="6100493"/>
                  <a:pt x="5311029" y="6863826"/>
                </a:cubicBezTo>
                <a:lnTo>
                  <a:pt x="3554868" y="6864059"/>
                </a:lnTo>
                <a:lnTo>
                  <a:pt x="0" y="4804650"/>
                </a:lnTo>
                <a:cubicBezTo>
                  <a:pt x="1808" y="3199007"/>
                  <a:pt x="3615" y="1609693"/>
                  <a:pt x="5423" y="4050"/>
                </a:cubicBezTo>
                <a:close/>
              </a:path>
            </a:pathLst>
          </a:custGeom>
        </p:spPr>
        <p:txBody>
          <a:bodyPr anchor="ctr"/>
          <a:lstStyle>
            <a:lvl1pPr algn="ctr">
              <a:defRPr/>
            </a:lvl1pPr>
          </a:lstStyle>
          <a:p>
            <a:r>
              <a:rPr lang="en-US"/>
              <a:t>Click icon to add picture</a:t>
            </a:r>
            <a:endParaRPr lang="en-GB"/>
          </a:p>
        </p:txBody>
      </p:sp>
      <p:sp>
        <p:nvSpPr>
          <p:cNvPr id="11" name="Text Placeholder 10">
            <a:extLst>
              <a:ext uri="{FF2B5EF4-FFF2-40B4-BE49-F238E27FC236}">
                <a16:creationId xmlns:a16="http://schemas.microsoft.com/office/drawing/2014/main" id="{20512EFA-2FA8-9A22-637A-208C056A415C}"/>
              </a:ext>
            </a:extLst>
          </p:cNvPr>
          <p:cNvSpPr>
            <a:spLocks noGrp="1"/>
          </p:cNvSpPr>
          <p:nvPr>
            <p:ph type="body" sz="quarter" idx="14" hasCustomPrompt="1"/>
          </p:nvPr>
        </p:nvSpPr>
        <p:spPr>
          <a:xfrm>
            <a:off x="5664000" y="4411732"/>
            <a:ext cx="4535800" cy="2232000"/>
          </a:xfrm>
        </p:spPr>
        <p:txBody>
          <a:bodyPr/>
          <a:lstStyle>
            <a:lvl1pPr>
              <a:lnSpc>
                <a:spcPts val="13000"/>
              </a:lnSpc>
              <a:spcBef>
                <a:spcPts val="0"/>
              </a:spcBef>
              <a:defRPr sz="21900" b="0">
                <a:solidFill>
                  <a:schemeClr val="accent3"/>
                </a:solidFill>
              </a:defRPr>
            </a:lvl1pPr>
            <a:lvl2pPr marL="0" indent="0">
              <a:buNone/>
              <a:defRPr/>
            </a:lvl2pPr>
          </a:lstStyle>
          <a:p>
            <a:pPr lvl="0"/>
            <a:r>
              <a:rPr lang="en-US"/>
              <a:t>XX</a:t>
            </a:r>
          </a:p>
          <a:p>
            <a:pPr lvl="1"/>
            <a:r>
              <a:rPr lang="en-US"/>
              <a:t>Second level</a:t>
            </a:r>
          </a:p>
        </p:txBody>
      </p:sp>
      <p:pic>
        <p:nvPicPr>
          <p:cNvPr id="4" name="Picture 3" descr="Logo&#10;&#10;Description automatically generated">
            <a:extLst>
              <a:ext uri="{FF2B5EF4-FFF2-40B4-BE49-F238E27FC236}">
                <a16:creationId xmlns:a16="http://schemas.microsoft.com/office/drawing/2014/main" id="{8C2012E5-ED89-835B-5958-5E08279E78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3871" y="225334"/>
            <a:ext cx="1440000" cy="870530"/>
          </a:xfrm>
          <a:prstGeom prst="rect">
            <a:avLst/>
          </a:prstGeom>
        </p:spPr>
      </p:pic>
    </p:spTree>
    <p:extLst>
      <p:ext uri="{BB962C8B-B14F-4D97-AF65-F5344CB8AC3E}">
        <p14:creationId xmlns:p14="http://schemas.microsoft.com/office/powerpoint/2010/main" val="2011505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5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7F19-49CC-D65F-21C0-982FB55CEA90}"/>
              </a:ext>
            </a:extLst>
          </p:cNvPr>
          <p:cNvSpPr>
            <a:spLocks noGrp="1"/>
          </p:cNvSpPr>
          <p:nvPr>
            <p:ph type="title"/>
          </p:nvPr>
        </p:nvSpPr>
        <p:spPr>
          <a:xfrm>
            <a:off x="545095" y="521459"/>
            <a:ext cx="9900000" cy="74754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2462B-049E-184A-05C4-DE6114213F36}"/>
              </a:ext>
            </a:extLst>
          </p:cNvPr>
          <p:cNvSpPr>
            <a:spLocks noGrp="1"/>
          </p:cNvSpPr>
          <p:nvPr>
            <p:ph idx="1"/>
          </p:nvPr>
        </p:nvSpPr>
        <p:spPr>
          <a:xfrm>
            <a:off x="840000" y="3213000"/>
            <a:ext cx="3240000" cy="3123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E766633-F7F9-BFBC-4614-4180927A7322}"/>
              </a:ext>
            </a:extLst>
          </p:cNvPr>
          <p:cNvSpPr>
            <a:spLocks noGrp="1"/>
          </p:cNvSpPr>
          <p:nvPr>
            <p:ph type="ftr" sz="quarter" idx="11"/>
          </p:nvPr>
        </p:nvSpPr>
        <p:spPr/>
        <p:txBody>
          <a:bodyPr/>
          <a:lstStyle/>
          <a:p>
            <a:r>
              <a:rPr lang="en-US"/>
              <a:t>Smaller Companies Committee 26 September 2024</a:t>
            </a:r>
            <a:endParaRPr lang="en-GB"/>
          </a:p>
        </p:txBody>
      </p:sp>
      <p:sp>
        <p:nvSpPr>
          <p:cNvPr id="6" name="Slide Number Placeholder 5">
            <a:extLst>
              <a:ext uri="{FF2B5EF4-FFF2-40B4-BE49-F238E27FC236}">
                <a16:creationId xmlns:a16="http://schemas.microsoft.com/office/drawing/2014/main" id="{1F25C4BC-7E8C-3077-181B-1528FC36FBF0}"/>
              </a:ext>
            </a:extLst>
          </p:cNvPr>
          <p:cNvSpPr>
            <a:spLocks noGrp="1"/>
          </p:cNvSpPr>
          <p:nvPr>
            <p:ph type="sldNum" sz="quarter" idx="12"/>
          </p:nvPr>
        </p:nvSpPr>
        <p:spPr/>
        <p:txBody>
          <a:bodyPr/>
          <a:lstStyle/>
          <a:p>
            <a:fld id="{43A0D1A1-6419-4D53-9DE2-95F17E34CC8C}" type="slidenum">
              <a:rPr lang="en-GB" smtClean="0"/>
              <a:t>‹#›</a:t>
            </a:fld>
            <a:endParaRPr lang="en-GB"/>
          </a:p>
        </p:txBody>
      </p:sp>
      <p:sp>
        <p:nvSpPr>
          <p:cNvPr id="7" name="Content Placeholder 6">
            <a:extLst>
              <a:ext uri="{FF2B5EF4-FFF2-40B4-BE49-F238E27FC236}">
                <a16:creationId xmlns:a16="http://schemas.microsoft.com/office/drawing/2014/main" id="{37449A0F-DC70-7631-6C9C-1F05DE32932B}"/>
              </a:ext>
            </a:extLst>
          </p:cNvPr>
          <p:cNvSpPr>
            <a:spLocks noGrp="1"/>
          </p:cNvSpPr>
          <p:nvPr>
            <p:ph sz="quarter" idx="13"/>
          </p:nvPr>
        </p:nvSpPr>
        <p:spPr>
          <a:xfrm>
            <a:off x="4584000" y="3213000"/>
            <a:ext cx="3168674" cy="3123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id="{06BD2BF6-0978-2B79-5E4B-862C0A08EF44}"/>
              </a:ext>
            </a:extLst>
          </p:cNvPr>
          <p:cNvSpPr>
            <a:spLocks noGrp="1"/>
          </p:cNvSpPr>
          <p:nvPr>
            <p:ph sz="quarter" idx="14"/>
          </p:nvPr>
        </p:nvSpPr>
        <p:spPr>
          <a:xfrm>
            <a:off x="8327999" y="3213100"/>
            <a:ext cx="3168675"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a:extLst>
              <a:ext uri="{FF2B5EF4-FFF2-40B4-BE49-F238E27FC236}">
                <a16:creationId xmlns:a16="http://schemas.microsoft.com/office/drawing/2014/main" id="{3234EF04-7EF0-1B42-D9D5-28A24B00B152}"/>
              </a:ext>
            </a:extLst>
          </p:cNvPr>
          <p:cNvSpPr>
            <a:spLocks noGrp="1"/>
          </p:cNvSpPr>
          <p:nvPr>
            <p:ph type="pic" sz="quarter" idx="15"/>
          </p:nvPr>
        </p:nvSpPr>
        <p:spPr>
          <a:xfrm>
            <a:off x="1559016" y="1446848"/>
            <a:ext cx="1440000" cy="1368425"/>
          </a:xfrm>
        </p:spPr>
        <p:txBody>
          <a:bodyPr anchor="ctr"/>
          <a:lstStyle>
            <a:lvl1pPr algn="ctr">
              <a:defRPr/>
            </a:lvl1pPr>
          </a:lstStyle>
          <a:p>
            <a:r>
              <a:rPr lang="en-US"/>
              <a:t>Click icon to add picture</a:t>
            </a:r>
            <a:endParaRPr lang="en-GB"/>
          </a:p>
        </p:txBody>
      </p:sp>
      <p:sp>
        <p:nvSpPr>
          <p:cNvPr id="12" name="Picture Placeholder 10">
            <a:extLst>
              <a:ext uri="{FF2B5EF4-FFF2-40B4-BE49-F238E27FC236}">
                <a16:creationId xmlns:a16="http://schemas.microsoft.com/office/drawing/2014/main" id="{B0DD624F-24DC-B7E5-6023-14C5E01C81A3}"/>
              </a:ext>
            </a:extLst>
          </p:cNvPr>
          <p:cNvSpPr>
            <a:spLocks noGrp="1"/>
          </p:cNvSpPr>
          <p:nvPr>
            <p:ph type="pic" sz="quarter" idx="16"/>
          </p:nvPr>
        </p:nvSpPr>
        <p:spPr>
          <a:xfrm>
            <a:off x="5376000" y="1446849"/>
            <a:ext cx="1440000" cy="1368425"/>
          </a:xfrm>
        </p:spPr>
        <p:txBody>
          <a:bodyPr anchor="ctr"/>
          <a:lstStyle>
            <a:lvl1pPr algn="ctr">
              <a:defRPr/>
            </a:lvl1pPr>
          </a:lstStyle>
          <a:p>
            <a:r>
              <a:rPr lang="en-US"/>
              <a:t>Click icon to add picture</a:t>
            </a:r>
            <a:endParaRPr lang="en-GB"/>
          </a:p>
        </p:txBody>
      </p:sp>
      <p:sp>
        <p:nvSpPr>
          <p:cNvPr id="13" name="Picture Placeholder 10">
            <a:extLst>
              <a:ext uri="{FF2B5EF4-FFF2-40B4-BE49-F238E27FC236}">
                <a16:creationId xmlns:a16="http://schemas.microsoft.com/office/drawing/2014/main" id="{93B22E6A-2F42-B378-50FF-50BDC02E4BF5}"/>
              </a:ext>
            </a:extLst>
          </p:cNvPr>
          <p:cNvSpPr>
            <a:spLocks noGrp="1"/>
          </p:cNvSpPr>
          <p:nvPr>
            <p:ph type="pic" sz="quarter" idx="17"/>
          </p:nvPr>
        </p:nvSpPr>
        <p:spPr>
          <a:xfrm>
            <a:off x="9191013" y="1446848"/>
            <a:ext cx="1440000" cy="1368425"/>
          </a:xfrm>
        </p:spPr>
        <p:txBody>
          <a:bodyPr anchor="ctr"/>
          <a:lstStyle>
            <a:lvl1pPr algn="ctr">
              <a:defRPr/>
            </a:lvl1pPr>
          </a:lstStyle>
          <a:p>
            <a:r>
              <a:rPr lang="en-US"/>
              <a:t>Click icon to add picture</a:t>
            </a:r>
            <a:endParaRPr lang="en-GB"/>
          </a:p>
        </p:txBody>
      </p:sp>
      <p:pic>
        <p:nvPicPr>
          <p:cNvPr id="4" name="Picture 3" descr="Logo&#10;&#10;Description automatically generated">
            <a:extLst>
              <a:ext uri="{FF2B5EF4-FFF2-40B4-BE49-F238E27FC236}">
                <a16:creationId xmlns:a16="http://schemas.microsoft.com/office/drawing/2014/main" id="{BF5FDFEA-5A4A-00FE-6C0F-9F75696CD9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3871" y="225334"/>
            <a:ext cx="1440000" cy="870530"/>
          </a:xfrm>
          <a:prstGeom prst="rect">
            <a:avLst/>
          </a:prstGeom>
        </p:spPr>
      </p:pic>
    </p:spTree>
    <p:extLst>
      <p:ext uri="{BB962C8B-B14F-4D97-AF65-F5344CB8AC3E}">
        <p14:creationId xmlns:p14="http://schemas.microsoft.com/office/powerpoint/2010/main" val="760887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7F19-49CC-D65F-21C0-982FB55CEA90}"/>
              </a:ext>
            </a:extLst>
          </p:cNvPr>
          <p:cNvSpPr>
            <a:spLocks noGrp="1"/>
          </p:cNvSpPr>
          <p:nvPr>
            <p:ph type="title"/>
          </p:nvPr>
        </p:nvSpPr>
        <p:spPr>
          <a:xfrm>
            <a:off x="545095" y="521459"/>
            <a:ext cx="9900000" cy="747541"/>
          </a:xfrm>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DE766633-F7F9-BFBC-4614-4180927A7322}"/>
              </a:ext>
            </a:extLst>
          </p:cNvPr>
          <p:cNvSpPr>
            <a:spLocks noGrp="1"/>
          </p:cNvSpPr>
          <p:nvPr>
            <p:ph type="ftr" sz="quarter" idx="11"/>
          </p:nvPr>
        </p:nvSpPr>
        <p:spPr/>
        <p:txBody>
          <a:bodyPr/>
          <a:lstStyle/>
          <a:p>
            <a:r>
              <a:rPr lang="en-US"/>
              <a:t>Smaller Companies Committee 26 September 2024</a:t>
            </a:r>
            <a:endParaRPr lang="en-GB"/>
          </a:p>
        </p:txBody>
      </p:sp>
      <p:sp>
        <p:nvSpPr>
          <p:cNvPr id="6" name="Slide Number Placeholder 5">
            <a:extLst>
              <a:ext uri="{FF2B5EF4-FFF2-40B4-BE49-F238E27FC236}">
                <a16:creationId xmlns:a16="http://schemas.microsoft.com/office/drawing/2014/main" id="{1F25C4BC-7E8C-3077-181B-1528FC36FBF0}"/>
              </a:ext>
            </a:extLst>
          </p:cNvPr>
          <p:cNvSpPr>
            <a:spLocks noGrp="1"/>
          </p:cNvSpPr>
          <p:nvPr>
            <p:ph type="sldNum" sz="quarter" idx="12"/>
          </p:nvPr>
        </p:nvSpPr>
        <p:spPr/>
        <p:txBody>
          <a:bodyPr/>
          <a:lstStyle/>
          <a:p>
            <a:fld id="{43A0D1A1-6419-4D53-9DE2-95F17E34CC8C}" type="slidenum">
              <a:rPr lang="en-GB" smtClean="0"/>
              <a:t>‹#›</a:t>
            </a:fld>
            <a:endParaRPr lang="en-GB"/>
          </a:p>
        </p:txBody>
      </p:sp>
      <p:sp>
        <p:nvSpPr>
          <p:cNvPr id="7" name="Content Placeholder 6">
            <a:extLst>
              <a:ext uri="{FF2B5EF4-FFF2-40B4-BE49-F238E27FC236}">
                <a16:creationId xmlns:a16="http://schemas.microsoft.com/office/drawing/2014/main" id="{37449A0F-DC70-7631-6C9C-1F05DE32932B}"/>
              </a:ext>
            </a:extLst>
          </p:cNvPr>
          <p:cNvSpPr>
            <a:spLocks noGrp="1"/>
          </p:cNvSpPr>
          <p:nvPr>
            <p:ph sz="quarter" idx="13"/>
          </p:nvPr>
        </p:nvSpPr>
        <p:spPr>
          <a:xfrm>
            <a:off x="1867861" y="1349679"/>
            <a:ext cx="4228138" cy="20376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id="{06BD2BF6-0978-2B79-5E4B-862C0A08EF44}"/>
              </a:ext>
            </a:extLst>
          </p:cNvPr>
          <p:cNvSpPr>
            <a:spLocks noGrp="1"/>
          </p:cNvSpPr>
          <p:nvPr>
            <p:ph sz="quarter" idx="14"/>
          </p:nvPr>
        </p:nvSpPr>
        <p:spPr>
          <a:xfrm>
            <a:off x="1866900" y="3869872"/>
            <a:ext cx="4209341" cy="2188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a:extLst>
              <a:ext uri="{FF2B5EF4-FFF2-40B4-BE49-F238E27FC236}">
                <a16:creationId xmlns:a16="http://schemas.microsoft.com/office/drawing/2014/main" id="{3234EF04-7EF0-1B42-D9D5-28A24B00B152}"/>
              </a:ext>
            </a:extLst>
          </p:cNvPr>
          <p:cNvSpPr>
            <a:spLocks noGrp="1"/>
          </p:cNvSpPr>
          <p:nvPr>
            <p:ph type="pic" sz="quarter" idx="15"/>
          </p:nvPr>
        </p:nvSpPr>
        <p:spPr>
          <a:xfrm>
            <a:off x="516216" y="1388193"/>
            <a:ext cx="1044000" cy="1238400"/>
          </a:xfrm>
        </p:spPr>
        <p:txBody>
          <a:bodyPr anchor="ctr"/>
          <a:lstStyle>
            <a:lvl1pPr algn="ctr">
              <a:defRPr/>
            </a:lvl1pPr>
          </a:lstStyle>
          <a:p>
            <a:r>
              <a:rPr lang="en-US"/>
              <a:t>Click icon to add picture</a:t>
            </a:r>
            <a:endParaRPr lang="en-GB"/>
          </a:p>
        </p:txBody>
      </p:sp>
      <p:sp>
        <p:nvSpPr>
          <p:cNvPr id="14" name="Picture Placeholder 10">
            <a:extLst>
              <a:ext uri="{FF2B5EF4-FFF2-40B4-BE49-F238E27FC236}">
                <a16:creationId xmlns:a16="http://schemas.microsoft.com/office/drawing/2014/main" id="{63DBA05C-5C86-33EC-DDFD-86961009922F}"/>
              </a:ext>
            </a:extLst>
          </p:cNvPr>
          <p:cNvSpPr>
            <a:spLocks noGrp="1"/>
          </p:cNvSpPr>
          <p:nvPr>
            <p:ph type="pic" sz="quarter" idx="16"/>
          </p:nvPr>
        </p:nvSpPr>
        <p:spPr>
          <a:xfrm>
            <a:off x="516215" y="3910804"/>
            <a:ext cx="1044000" cy="1238400"/>
          </a:xfrm>
        </p:spPr>
        <p:txBody>
          <a:bodyPr anchor="ctr"/>
          <a:lstStyle>
            <a:lvl1pPr algn="ctr">
              <a:defRPr/>
            </a:lvl1pPr>
          </a:lstStyle>
          <a:p>
            <a:r>
              <a:rPr lang="en-US"/>
              <a:t>Click icon to add picture</a:t>
            </a:r>
            <a:endParaRPr lang="en-GB"/>
          </a:p>
        </p:txBody>
      </p:sp>
      <p:sp>
        <p:nvSpPr>
          <p:cNvPr id="17" name="Content Placeholder 6">
            <a:extLst>
              <a:ext uri="{FF2B5EF4-FFF2-40B4-BE49-F238E27FC236}">
                <a16:creationId xmlns:a16="http://schemas.microsoft.com/office/drawing/2014/main" id="{5B7DDFF0-AB59-DAF6-157C-41F1829A843E}"/>
              </a:ext>
            </a:extLst>
          </p:cNvPr>
          <p:cNvSpPr>
            <a:spLocks noGrp="1"/>
          </p:cNvSpPr>
          <p:nvPr>
            <p:ph sz="quarter" idx="19"/>
          </p:nvPr>
        </p:nvSpPr>
        <p:spPr>
          <a:xfrm>
            <a:off x="7627643" y="1349679"/>
            <a:ext cx="4228138" cy="20376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8">
            <a:extLst>
              <a:ext uri="{FF2B5EF4-FFF2-40B4-BE49-F238E27FC236}">
                <a16:creationId xmlns:a16="http://schemas.microsoft.com/office/drawing/2014/main" id="{89E799A1-A9AA-6391-899F-9F8FA80C2C9C}"/>
              </a:ext>
            </a:extLst>
          </p:cNvPr>
          <p:cNvSpPr>
            <a:spLocks noGrp="1"/>
          </p:cNvSpPr>
          <p:nvPr>
            <p:ph sz="quarter" idx="20"/>
          </p:nvPr>
        </p:nvSpPr>
        <p:spPr>
          <a:xfrm>
            <a:off x="7626682" y="3869872"/>
            <a:ext cx="4209341" cy="2188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Picture Placeholder 10">
            <a:extLst>
              <a:ext uri="{FF2B5EF4-FFF2-40B4-BE49-F238E27FC236}">
                <a16:creationId xmlns:a16="http://schemas.microsoft.com/office/drawing/2014/main" id="{D396E53C-7C23-7673-ECBD-9B05D00EF767}"/>
              </a:ext>
            </a:extLst>
          </p:cNvPr>
          <p:cNvSpPr>
            <a:spLocks noGrp="1"/>
          </p:cNvSpPr>
          <p:nvPr>
            <p:ph type="pic" sz="quarter" idx="21"/>
          </p:nvPr>
        </p:nvSpPr>
        <p:spPr>
          <a:xfrm>
            <a:off x="6275998" y="1388193"/>
            <a:ext cx="1044000" cy="1238400"/>
          </a:xfrm>
        </p:spPr>
        <p:txBody>
          <a:bodyPr anchor="ctr"/>
          <a:lstStyle>
            <a:lvl1pPr algn="ctr">
              <a:defRPr/>
            </a:lvl1pPr>
          </a:lstStyle>
          <a:p>
            <a:r>
              <a:rPr lang="en-US"/>
              <a:t>Click icon to add picture</a:t>
            </a:r>
            <a:endParaRPr lang="en-GB"/>
          </a:p>
        </p:txBody>
      </p:sp>
      <p:sp>
        <p:nvSpPr>
          <p:cNvPr id="20" name="Picture Placeholder 10">
            <a:extLst>
              <a:ext uri="{FF2B5EF4-FFF2-40B4-BE49-F238E27FC236}">
                <a16:creationId xmlns:a16="http://schemas.microsoft.com/office/drawing/2014/main" id="{9E33BA50-A044-6063-6638-9005BCAAB55A}"/>
              </a:ext>
            </a:extLst>
          </p:cNvPr>
          <p:cNvSpPr>
            <a:spLocks noGrp="1"/>
          </p:cNvSpPr>
          <p:nvPr>
            <p:ph type="pic" sz="quarter" idx="22"/>
          </p:nvPr>
        </p:nvSpPr>
        <p:spPr>
          <a:xfrm>
            <a:off x="6275997" y="3910804"/>
            <a:ext cx="1044000" cy="1238400"/>
          </a:xfrm>
        </p:spPr>
        <p:txBody>
          <a:bodyPr anchor="ctr"/>
          <a:lstStyle>
            <a:lvl1pPr algn="ctr">
              <a:defRPr/>
            </a:lvl1pPr>
          </a:lstStyle>
          <a:p>
            <a:r>
              <a:rPr lang="en-US"/>
              <a:t>Click icon to add picture</a:t>
            </a:r>
            <a:endParaRPr lang="en-GB"/>
          </a:p>
        </p:txBody>
      </p:sp>
      <p:pic>
        <p:nvPicPr>
          <p:cNvPr id="3" name="Picture 2" descr="Logo&#10;&#10;Description automatically generated">
            <a:extLst>
              <a:ext uri="{FF2B5EF4-FFF2-40B4-BE49-F238E27FC236}">
                <a16:creationId xmlns:a16="http://schemas.microsoft.com/office/drawing/2014/main" id="{72762CE3-9AC2-E239-E358-5200E227FA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3871" y="225334"/>
            <a:ext cx="1440000" cy="870530"/>
          </a:xfrm>
          <a:prstGeom prst="rect">
            <a:avLst/>
          </a:prstGeom>
        </p:spPr>
      </p:pic>
    </p:spTree>
    <p:extLst>
      <p:ext uri="{BB962C8B-B14F-4D97-AF65-F5344CB8AC3E}">
        <p14:creationId xmlns:p14="http://schemas.microsoft.com/office/powerpoint/2010/main" val="3974649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6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7F19-49CC-D65F-21C0-982FB55CEA90}"/>
              </a:ext>
            </a:extLst>
          </p:cNvPr>
          <p:cNvSpPr>
            <a:spLocks noGrp="1"/>
          </p:cNvSpPr>
          <p:nvPr>
            <p:ph type="title"/>
          </p:nvPr>
        </p:nvSpPr>
        <p:spPr>
          <a:xfrm>
            <a:off x="545095" y="521459"/>
            <a:ext cx="9900000" cy="74754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2462B-049E-184A-05C4-DE6114213F36}"/>
              </a:ext>
            </a:extLst>
          </p:cNvPr>
          <p:cNvSpPr>
            <a:spLocks noGrp="1"/>
          </p:cNvSpPr>
          <p:nvPr>
            <p:ph idx="1"/>
          </p:nvPr>
        </p:nvSpPr>
        <p:spPr>
          <a:xfrm>
            <a:off x="1632000" y="4457699"/>
            <a:ext cx="4444242" cy="15633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E766633-F7F9-BFBC-4614-4180927A7322}"/>
              </a:ext>
            </a:extLst>
          </p:cNvPr>
          <p:cNvSpPr>
            <a:spLocks noGrp="1"/>
          </p:cNvSpPr>
          <p:nvPr>
            <p:ph type="ftr" sz="quarter" idx="11"/>
          </p:nvPr>
        </p:nvSpPr>
        <p:spPr/>
        <p:txBody>
          <a:bodyPr/>
          <a:lstStyle/>
          <a:p>
            <a:r>
              <a:rPr lang="en-US"/>
              <a:t>Smaller Companies Committee 26 September 2024</a:t>
            </a:r>
            <a:endParaRPr lang="en-GB"/>
          </a:p>
        </p:txBody>
      </p:sp>
      <p:sp>
        <p:nvSpPr>
          <p:cNvPr id="6" name="Slide Number Placeholder 5">
            <a:extLst>
              <a:ext uri="{FF2B5EF4-FFF2-40B4-BE49-F238E27FC236}">
                <a16:creationId xmlns:a16="http://schemas.microsoft.com/office/drawing/2014/main" id="{1F25C4BC-7E8C-3077-181B-1528FC36FBF0}"/>
              </a:ext>
            </a:extLst>
          </p:cNvPr>
          <p:cNvSpPr>
            <a:spLocks noGrp="1"/>
          </p:cNvSpPr>
          <p:nvPr>
            <p:ph type="sldNum" sz="quarter" idx="12"/>
          </p:nvPr>
        </p:nvSpPr>
        <p:spPr/>
        <p:txBody>
          <a:bodyPr/>
          <a:lstStyle/>
          <a:p>
            <a:fld id="{43A0D1A1-6419-4D53-9DE2-95F17E34CC8C}" type="slidenum">
              <a:rPr lang="en-GB" smtClean="0"/>
              <a:t>‹#›</a:t>
            </a:fld>
            <a:endParaRPr lang="en-GB"/>
          </a:p>
        </p:txBody>
      </p:sp>
      <p:sp>
        <p:nvSpPr>
          <p:cNvPr id="7" name="Content Placeholder 6">
            <a:extLst>
              <a:ext uri="{FF2B5EF4-FFF2-40B4-BE49-F238E27FC236}">
                <a16:creationId xmlns:a16="http://schemas.microsoft.com/office/drawing/2014/main" id="{37449A0F-DC70-7631-6C9C-1F05DE32932B}"/>
              </a:ext>
            </a:extLst>
          </p:cNvPr>
          <p:cNvSpPr>
            <a:spLocks noGrp="1"/>
          </p:cNvSpPr>
          <p:nvPr>
            <p:ph sz="quarter" idx="13"/>
          </p:nvPr>
        </p:nvSpPr>
        <p:spPr>
          <a:xfrm>
            <a:off x="1651756" y="1541290"/>
            <a:ext cx="4444243" cy="12739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id="{06BD2BF6-0978-2B79-5E4B-862C0A08EF44}"/>
              </a:ext>
            </a:extLst>
          </p:cNvPr>
          <p:cNvSpPr>
            <a:spLocks noGrp="1"/>
          </p:cNvSpPr>
          <p:nvPr>
            <p:ph sz="quarter" idx="14"/>
          </p:nvPr>
        </p:nvSpPr>
        <p:spPr>
          <a:xfrm>
            <a:off x="1651757" y="2997000"/>
            <a:ext cx="4424485" cy="136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a:extLst>
              <a:ext uri="{FF2B5EF4-FFF2-40B4-BE49-F238E27FC236}">
                <a16:creationId xmlns:a16="http://schemas.microsoft.com/office/drawing/2014/main" id="{3234EF04-7EF0-1B42-D9D5-28A24B00B152}"/>
              </a:ext>
            </a:extLst>
          </p:cNvPr>
          <p:cNvSpPr>
            <a:spLocks noGrp="1"/>
          </p:cNvSpPr>
          <p:nvPr>
            <p:ph type="pic" sz="quarter" idx="15"/>
          </p:nvPr>
        </p:nvSpPr>
        <p:spPr>
          <a:xfrm>
            <a:off x="516216" y="1541290"/>
            <a:ext cx="766800" cy="1080000"/>
          </a:xfrm>
        </p:spPr>
        <p:txBody>
          <a:bodyPr anchor="ctr"/>
          <a:lstStyle>
            <a:lvl1pPr algn="ctr">
              <a:defRPr/>
            </a:lvl1pPr>
          </a:lstStyle>
          <a:p>
            <a:r>
              <a:rPr lang="en-US"/>
              <a:t>Click icon to add picture</a:t>
            </a:r>
            <a:endParaRPr lang="en-GB"/>
          </a:p>
        </p:txBody>
      </p:sp>
      <p:sp>
        <p:nvSpPr>
          <p:cNvPr id="14" name="Picture Placeholder 10">
            <a:extLst>
              <a:ext uri="{FF2B5EF4-FFF2-40B4-BE49-F238E27FC236}">
                <a16:creationId xmlns:a16="http://schemas.microsoft.com/office/drawing/2014/main" id="{63DBA05C-5C86-33EC-DDFD-86961009922F}"/>
              </a:ext>
            </a:extLst>
          </p:cNvPr>
          <p:cNvSpPr>
            <a:spLocks noGrp="1"/>
          </p:cNvSpPr>
          <p:nvPr>
            <p:ph type="pic" sz="quarter" idx="16"/>
          </p:nvPr>
        </p:nvSpPr>
        <p:spPr>
          <a:xfrm>
            <a:off x="516216" y="2996575"/>
            <a:ext cx="766800" cy="1080000"/>
          </a:xfrm>
        </p:spPr>
        <p:txBody>
          <a:bodyPr anchor="ctr"/>
          <a:lstStyle>
            <a:lvl1pPr algn="ctr">
              <a:defRPr/>
            </a:lvl1pPr>
          </a:lstStyle>
          <a:p>
            <a:r>
              <a:rPr lang="en-US"/>
              <a:t>Click icon to add picture</a:t>
            </a:r>
            <a:endParaRPr lang="en-GB"/>
          </a:p>
        </p:txBody>
      </p:sp>
      <p:sp>
        <p:nvSpPr>
          <p:cNvPr id="15" name="Picture Placeholder 10">
            <a:extLst>
              <a:ext uri="{FF2B5EF4-FFF2-40B4-BE49-F238E27FC236}">
                <a16:creationId xmlns:a16="http://schemas.microsoft.com/office/drawing/2014/main" id="{221BB0AD-4734-1B78-AB27-CD2F327375B9}"/>
              </a:ext>
            </a:extLst>
          </p:cNvPr>
          <p:cNvSpPr>
            <a:spLocks noGrp="1"/>
          </p:cNvSpPr>
          <p:nvPr>
            <p:ph type="pic" sz="quarter" idx="17"/>
          </p:nvPr>
        </p:nvSpPr>
        <p:spPr>
          <a:xfrm>
            <a:off x="524229" y="4465531"/>
            <a:ext cx="766800" cy="1080000"/>
          </a:xfrm>
        </p:spPr>
        <p:txBody>
          <a:bodyPr anchor="ctr"/>
          <a:lstStyle>
            <a:lvl1pPr algn="ctr">
              <a:defRPr/>
            </a:lvl1pPr>
          </a:lstStyle>
          <a:p>
            <a:r>
              <a:rPr lang="en-US"/>
              <a:t>Click icon to add picture</a:t>
            </a:r>
            <a:endParaRPr lang="en-GB"/>
          </a:p>
        </p:txBody>
      </p:sp>
      <p:sp>
        <p:nvSpPr>
          <p:cNvPr id="16" name="Content Placeholder 2">
            <a:extLst>
              <a:ext uri="{FF2B5EF4-FFF2-40B4-BE49-F238E27FC236}">
                <a16:creationId xmlns:a16="http://schemas.microsoft.com/office/drawing/2014/main" id="{E25AF432-7BCF-DDD2-B167-593B4FDE6B42}"/>
              </a:ext>
            </a:extLst>
          </p:cNvPr>
          <p:cNvSpPr>
            <a:spLocks noGrp="1"/>
          </p:cNvSpPr>
          <p:nvPr>
            <p:ph idx="18"/>
          </p:nvPr>
        </p:nvSpPr>
        <p:spPr>
          <a:xfrm>
            <a:off x="7391782" y="4457699"/>
            <a:ext cx="4444242" cy="15633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6">
            <a:extLst>
              <a:ext uri="{FF2B5EF4-FFF2-40B4-BE49-F238E27FC236}">
                <a16:creationId xmlns:a16="http://schemas.microsoft.com/office/drawing/2014/main" id="{5B7DDFF0-AB59-DAF6-157C-41F1829A843E}"/>
              </a:ext>
            </a:extLst>
          </p:cNvPr>
          <p:cNvSpPr>
            <a:spLocks noGrp="1"/>
          </p:cNvSpPr>
          <p:nvPr>
            <p:ph sz="quarter" idx="19"/>
          </p:nvPr>
        </p:nvSpPr>
        <p:spPr>
          <a:xfrm>
            <a:off x="7411538" y="1541290"/>
            <a:ext cx="4444243" cy="12739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8">
            <a:extLst>
              <a:ext uri="{FF2B5EF4-FFF2-40B4-BE49-F238E27FC236}">
                <a16:creationId xmlns:a16="http://schemas.microsoft.com/office/drawing/2014/main" id="{89E799A1-A9AA-6391-899F-9F8FA80C2C9C}"/>
              </a:ext>
            </a:extLst>
          </p:cNvPr>
          <p:cNvSpPr>
            <a:spLocks noGrp="1"/>
          </p:cNvSpPr>
          <p:nvPr>
            <p:ph sz="quarter" idx="20"/>
          </p:nvPr>
        </p:nvSpPr>
        <p:spPr>
          <a:xfrm>
            <a:off x="7411539" y="2997000"/>
            <a:ext cx="4424485" cy="136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Picture Placeholder 10">
            <a:extLst>
              <a:ext uri="{FF2B5EF4-FFF2-40B4-BE49-F238E27FC236}">
                <a16:creationId xmlns:a16="http://schemas.microsoft.com/office/drawing/2014/main" id="{D396E53C-7C23-7673-ECBD-9B05D00EF767}"/>
              </a:ext>
            </a:extLst>
          </p:cNvPr>
          <p:cNvSpPr>
            <a:spLocks noGrp="1"/>
          </p:cNvSpPr>
          <p:nvPr>
            <p:ph type="pic" sz="quarter" idx="21"/>
          </p:nvPr>
        </p:nvSpPr>
        <p:spPr>
          <a:xfrm>
            <a:off x="6275998" y="1541290"/>
            <a:ext cx="766800" cy="1080000"/>
          </a:xfrm>
        </p:spPr>
        <p:txBody>
          <a:bodyPr anchor="ctr"/>
          <a:lstStyle>
            <a:lvl1pPr algn="ctr">
              <a:defRPr/>
            </a:lvl1pPr>
          </a:lstStyle>
          <a:p>
            <a:r>
              <a:rPr lang="en-US"/>
              <a:t>Click icon to add picture</a:t>
            </a:r>
            <a:endParaRPr lang="en-GB"/>
          </a:p>
        </p:txBody>
      </p:sp>
      <p:sp>
        <p:nvSpPr>
          <p:cNvPr id="20" name="Picture Placeholder 10">
            <a:extLst>
              <a:ext uri="{FF2B5EF4-FFF2-40B4-BE49-F238E27FC236}">
                <a16:creationId xmlns:a16="http://schemas.microsoft.com/office/drawing/2014/main" id="{9E33BA50-A044-6063-6638-9005BCAAB55A}"/>
              </a:ext>
            </a:extLst>
          </p:cNvPr>
          <p:cNvSpPr>
            <a:spLocks noGrp="1"/>
          </p:cNvSpPr>
          <p:nvPr>
            <p:ph type="pic" sz="quarter" idx="22"/>
          </p:nvPr>
        </p:nvSpPr>
        <p:spPr>
          <a:xfrm>
            <a:off x="6275998" y="2996575"/>
            <a:ext cx="766800" cy="1080000"/>
          </a:xfrm>
        </p:spPr>
        <p:txBody>
          <a:bodyPr anchor="ctr"/>
          <a:lstStyle>
            <a:lvl1pPr algn="ctr">
              <a:defRPr/>
            </a:lvl1pPr>
          </a:lstStyle>
          <a:p>
            <a:r>
              <a:rPr lang="en-US"/>
              <a:t>Click icon to add picture</a:t>
            </a:r>
            <a:endParaRPr lang="en-GB"/>
          </a:p>
        </p:txBody>
      </p:sp>
      <p:sp>
        <p:nvSpPr>
          <p:cNvPr id="21" name="Picture Placeholder 10">
            <a:extLst>
              <a:ext uri="{FF2B5EF4-FFF2-40B4-BE49-F238E27FC236}">
                <a16:creationId xmlns:a16="http://schemas.microsoft.com/office/drawing/2014/main" id="{E5EC3D1A-7ECE-0747-29DC-673FE9C70781}"/>
              </a:ext>
            </a:extLst>
          </p:cNvPr>
          <p:cNvSpPr>
            <a:spLocks noGrp="1"/>
          </p:cNvSpPr>
          <p:nvPr>
            <p:ph type="pic" sz="quarter" idx="23"/>
          </p:nvPr>
        </p:nvSpPr>
        <p:spPr>
          <a:xfrm>
            <a:off x="6284011" y="4465531"/>
            <a:ext cx="766800" cy="1080000"/>
          </a:xfrm>
        </p:spPr>
        <p:txBody>
          <a:bodyPr anchor="ctr"/>
          <a:lstStyle>
            <a:lvl1pPr algn="ctr">
              <a:defRPr/>
            </a:lvl1pPr>
          </a:lstStyle>
          <a:p>
            <a:r>
              <a:rPr lang="en-US"/>
              <a:t>Click icon to add picture</a:t>
            </a:r>
            <a:endParaRPr lang="en-GB"/>
          </a:p>
        </p:txBody>
      </p:sp>
      <p:pic>
        <p:nvPicPr>
          <p:cNvPr id="4" name="Picture 3" descr="Logo&#10;&#10;Description automatically generated">
            <a:extLst>
              <a:ext uri="{FF2B5EF4-FFF2-40B4-BE49-F238E27FC236}">
                <a16:creationId xmlns:a16="http://schemas.microsoft.com/office/drawing/2014/main" id="{C4E6DCB8-7A86-B39A-AC1F-4027D0FFAA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3871" y="225334"/>
            <a:ext cx="1440000" cy="870530"/>
          </a:xfrm>
          <a:prstGeom prst="rect">
            <a:avLst/>
          </a:prstGeom>
        </p:spPr>
      </p:pic>
    </p:spTree>
    <p:extLst>
      <p:ext uri="{BB962C8B-B14F-4D97-AF65-F5344CB8AC3E}">
        <p14:creationId xmlns:p14="http://schemas.microsoft.com/office/powerpoint/2010/main" val="682161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ntent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7F19-49CC-D65F-21C0-982FB55CEA90}"/>
              </a:ext>
            </a:extLst>
          </p:cNvPr>
          <p:cNvSpPr>
            <a:spLocks noGrp="1"/>
          </p:cNvSpPr>
          <p:nvPr>
            <p:ph type="title"/>
          </p:nvPr>
        </p:nvSpPr>
        <p:spPr>
          <a:xfrm>
            <a:off x="545095" y="521460"/>
            <a:ext cx="8358905" cy="590296"/>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2462B-049E-184A-05C4-DE6114213F36}"/>
              </a:ext>
            </a:extLst>
          </p:cNvPr>
          <p:cNvSpPr>
            <a:spLocks noGrp="1"/>
          </p:cNvSpPr>
          <p:nvPr>
            <p:ph idx="1"/>
          </p:nvPr>
        </p:nvSpPr>
        <p:spPr>
          <a:xfrm>
            <a:off x="545096" y="3068311"/>
            <a:ext cx="4117810" cy="3267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E766633-F7F9-BFBC-4614-4180927A7322}"/>
              </a:ext>
            </a:extLst>
          </p:cNvPr>
          <p:cNvSpPr>
            <a:spLocks noGrp="1"/>
          </p:cNvSpPr>
          <p:nvPr>
            <p:ph type="ftr" sz="quarter" idx="11"/>
          </p:nvPr>
        </p:nvSpPr>
        <p:spPr/>
        <p:txBody>
          <a:bodyPr/>
          <a:lstStyle/>
          <a:p>
            <a:r>
              <a:rPr lang="en-US"/>
              <a:t>Smaller Companies Committee 26 September 2024</a:t>
            </a:r>
            <a:endParaRPr lang="en-GB"/>
          </a:p>
        </p:txBody>
      </p:sp>
      <p:sp>
        <p:nvSpPr>
          <p:cNvPr id="6" name="Slide Number Placeholder 5">
            <a:extLst>
              <a:ext uri="{FF2B5EF4-FFF2-40B4-BE49-F238E27FC236}">
                <a16:creationId xmlns:a16="http://schemas.microsoft.com/office/drawing/2014/main" id="{1F25C4BC-7E8C-3077-181B-1528FC36FBF0}"/>
              </a:ext>
            </a:extLst>
          </p:cNvPr>
          <p:cNvSpPr>
            <a:spLocks noGrp="1"/>
          </p:cNvSpPr>
          <p:nvPr>
            <p:ph type="sldNum" sz="quarter" idx="12"/>
          </p:nvPr>
        </p:nvSpPr>
        <p:spPr/>
        <p:txBody>
          <a:bodyPr/>
          <a:lstStyle>
            <a:lvl1pPr>
              <a:defRPr>
                <a:solidFill>
                  <a:schemeClr val="bg1"/>
                </a:solidFill>
              </a:defRPr>
            </a:lvl1pPr>
          </a:lstStyle>
          <a:p>
            <a:fld id="{43A0D1A1-6419-4D53-9DE2-95F17E34CC8C}" type="slidenum">
              <a:rPr lang="en-GB" smtClean="0"/>
              <a:pPr/>
              <a:t>‹#›</a:t>
            </a:fld>
            <a:endParaRPr lang="en-GB"/>
          </a:p>
        </p:txBody>
      </p:sp>
      <p:sp>
        <p:nvSpPr>
          <p:cNvPr id="7" name="Content Placeholder 6">
            <a:extLst>
              <a:ext uri="{FF2B5EF4-FFF2-40B4-BE49-F238E27FC236}">
                <a16:creationId xmlns:a16="http://schemas.microsoft.com/office/drawing/2014/main" id="{37449A0F-DC70-7631-6C9C-1F05DE32932B}"/>
              </a:ext>
            </a:extLst>
          </p:cNvPr>
          <p:cNvSpPr>
            <a:spLocks noGrp="1"/>
          </p:cNvSpPr>
          <p:nvPr>
            <p:ph sz="quarter" idx="13"/>
          </p:nvPr>
        </p:nvSpPr>
        <p:spPr>
          <a:xfrm>
            <a:off x="4800000" y="3069000"/>
            <a:ext cx="4104000" cy="3267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a:extLst>
              <a:ext uri="{FF2B5EF4-FFF2-40B4-BE49-F238E27FC236}">
                <a16:creationId xmlns:a16="http://schemas.microsoft.com/office/drawing/2014/main" id="{3234EF04-7EF0-1B42-D9D5-28A24B00B152}"/>
              </a:ext>
            </a:extLst>
          </p:cNvPr>
          <p:cNvSpPr>
            <a:spLocks noGrp="1"/>
          </p:cNvSpPr>
          <p:nvPr>
            <p:ph type="pic" sz="quarter" idx="15"/>
          </p:nvPr>
        </p:nvSpPr>
        <p:spPr>
          <a:xfrm>
            <a:off x="1609973" y="1197000"/>
            <a:ext cx="1908000" cy="1512000"/>
          </a:xfrm>
        </p:spPr>
        <p:txBody>
          <a:bodyPr anchor="ctr"/>
          <a:lstStyle>
            <a:lvl1pPr algn="ctr">
              <a:defRPr/>
            </a:lvl1pPr>
          </a:lstStyle>
          <a:p>
            <a:r>
              <a:rPr lang="en-US"/>
              <a:t>Click icon to add picture</a:t>
            </a:r>
            <a:endParaRPr lang="en-GB"/>
          </a:p>
        </p:txBody>
      </p:sp>
      <p:sp>
        <p:nvSpPr>
          <p:cNvPr id="12" name="Picture Placeholder 10">
            <a:extLst>
              <a:ext uri="{FF2B5EF4-FFF2-40B4-BE49-F238E27FC236}">
                <a16:creationId xmlns:a16="http://schemas.microsoft.com/office/drawing/2014/main" id="{B0DD624F-24DC-B7E5-6023-14C5E01C81A3}"/>
              </a:ext>
            </a:extLst>
          </p:cNvPr>
          <p:cNvSpPr>
            <a:spLocks noGrp="1"/>
          </p:cNvSpPr>
          <p:nvPr>
            <p:ph type="pic" sz="quarter" idx="16"/>
          </p:nvPr>
        </p:nvSpPr>
        <p:spPr>
          <a:xfrm>
            <a:off x="5880000" y="1197000"/>
            <a:ext cx="1908000" cy="1512000"/>
          </a:xfrm>
        </p:spPr>
        <p:txBody>
          <a:bodyPr anchor="ctr"/>
          <a:lstStyle>
            <a:lvl1pPr algn="ctr">
              <a:defRPr/>
            </a:lvl1pPr>
          </a:lstStyle>
          <a:p>
            <a:r>
              <a:rPr lang="en-US"/>
              <a:t>Click icon to add picture</a:t>
            </a:r>
            <a:endParaRPr lang="en-GB"/>
          </a:p>
        </p:txBody>
      </p:sp>
      <p:pic>
        <p:nvPicPr>
          <p:cNvPr id="4" name="Picture 3" descr="Logo&#10;&#10;Description automatically generated">
            <a:extLst>
              <a:ext uri="{FF2B5EF4-FFF2-40B4-BE49-F238E27FC236}">
                <a16:creationId xmlns:a16="http://schemas.microsoft.com/office/drawing/2014/main" id="{557C10D7-2673-5082-FBE7-291C012FC5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3871" y="225334"/>
            <a:ext cx="1440000" cy="870530"/>
          </a:xfrm>
          <a:prstGeom prst="rect">
            <a:avLst/>
          </a:prstGeom>
        </p:spPr>
      </p:pic>
      <p:sp>
        <p:nvSpPr>
          <p:cNvPr id="13" name="Picture Placeholder 8">
            <a:extLst>
              <a:ext uri="{FF2B5EF4-FFF2-40B4-BE49-F238E27FC236}">
                <a16:creationId xmlns:a16="http://schemas.microsoft.com/office/drawing/2014/main" id="{6F805DC2-2953-2C9E-24A7-AD13B79823F7}"/>
              </a:ext>
            </a:extLst>
          </p:cNvPr>
          <p:cNvSpPr>
            <a:spLocks noGrp="1"/>
          </p:cNvSpPr>
          <p:nvPr>
            <p:ph type="pic" sz="quarter" idx="17"/>
          </p:nvPr>
        </p:nvSpPr>
        <p:spPr>
          <a:xfrm>
            <a:off x="9114425" y="374427"/>
            <a:ext cx="3085019" cy="6483574"/>
          </a:xfrm>
          <a:custGeom>
            <a:avLst/>
            <a:gdLst>
              <a:gd name="connsiteX0" fmla="*/ 0 w 5303837"/>
              <a:gd name="connsiteY0" fmla="*/ 0 h 6858000"/>
              <a:gd name="connsiteX1" fmla="*/ 5303837 w 5303837"/>
              <a:gd name="connsiteY1" fmla="*/ 0 h 6858000"/>
              <a:gd name="connsiteX2" fmla="*/ 5303837 w 5303837"/>
              <a:gd name="connsiteY2" fmla="*/ 6858000 h 6858000"/>
              <a:gd name="connsiteX3" fmla="*/ 0 w 5303837"/>
              <a:gd name="connsiteY3" fmla="*/ 6858000 h 6858000"/>
              <a:gd name="connsiteX4" fmla="*/ 0 w 5303837"/>
              <a:gd name="connsiteY4" fmla="*/ 0 h 6858000"/>
              <a:gd name="connsiteX0" fmla="*/ 0 w 5309280"/>
              <a:gd name="connsiteY0" fmla="*/ 0 h 6858000"/>
              <a:gd name="connsiteX1" fmla="*/ 5303837 w 5309280"/>
              <a:gd name="connsiteY1" fmla="*/ 0 h 6858000"/>
              <a:gd name="connsiteX2" fmla="*/ 5309280 w 5309280"/>
              <a:gd name="connsiteY2" fmla="*/ 1436914 h 6858000"/>
              <a:gd name="connsiteX3" fmla="*/ 5303837 w 5309280"/>
              <a:gd name="connsiteY3" fmla="*/ 6858000 h 6858000"/>
              <a:gd name="connsiteX4" fmla="*/ 0 w 5309280"/>
              <a:gd name="connsiteY4" fmla="*/ 6858000 h 6858000"/>
              <a:gd name="connsiteX5" fmla="*/ 0 w 5309280"/>
              <a:gd name="connsiteY5" fmla="*/ 0 h 6858000"/>
              <a:gd name="connsiteX0" fmla="*/ 0 w 5309280"/>
              <a:gd name="connsiteY0" fmla="*/ 5443 h 6863443"/>
              <a:gd name="connsiteX1" fmla="*/ 2821893 w 5309280"/>
              <a:gd name="connsiteY1" fmla="*/ 0 h 6863443"/>
              <a:gd name="connsiteX2" fmla="*/ 5303837 w 5309280"/>
              <a:gd name="connsiteY2" fmla="*/ 5443 h 6863443"/>
              <a:gd name="connsiteX3" fmla="*/ 5309280 w 5309280"/>
              <a:gd name="connsiteY3" fmla="*/ 1442357 h 6863443"/>
              <a:gd name="connsiteX4" fmla="*/ 5303837 w 5309280"/>
              <a:gd name="connsiteY4" fmla="*/ 6863443 h 6863443"/>
              <a:gd name="connsiteX5" fmla="*/ 0 w 5309280"/>
              <a:gd name="connsiteY5" fmla="*/ 6863443 h 6863443"/>
              <a:gd name="connsiteX6" fmla="*/ 0 w 5309280"/>
              <a:gd name="connsiteY6" fmla="*/ 5443 h 6863443"/>
              <a:gd name="connsiteX0" fmla="*/ 0 w 5309280"/>
              <a:gd name="connsiteY0" fmla="*/ 5443 h 6874330"/>
              <a:gd name="connsiteX1" fmla="*/ 2821893 w 5309280"/>
              <a:gd name="connsiteY1" fmla="*/ 0 h 6874330"/>
              <a:gd name="connsiteX2" fmla="*/ 5303837 w 5309280"/>
              <a:gd name="connsiteY2" fmla="*/ 5443 h 6874330"/>
              <a:gd name="connsiteX3" fmla="*/ 5309280 w 5309280"/>
              <a:gd name="connsiteY3" fmla="*/ 1442357 h 6874330"/>
              <a:gd name="connsiteX4" fmla="*/ 5303837 w 5309280"/>
              <a:gd name="connsiteY4" fmla="*/ 6863443 h 6874330"/>
              <a:gd name="connsiteX5" fmla="*/ 3513136 w 5309280"/>
              <a:gd name="connsiteY5" fmla="*/ 6874330 h 6874330"/>
              <a:gd name="connsiteX6" fmla="*/ 0 w 5309280"/>
              <a:gd name="connsiteY6" fmla="*/ 6863443 h 6874330"/>
              <a:gd name="connsiteX7" fmla="*/ 0 w 5309280"/>
              <a:gd name="connsiteY7" fmla="*/ 5443 h 6874330"/>
              <a:gd name="connsiteX0" fmla="*/ 5423 w 5314703"/>
              <a:gd name="connsiteY0" fmla="*/ 5443 h 6874330"/>
              <a:gd name="connsiteX1" fmla="*/ 2827316 w 5314703"/>
              <a:gd name="connsiteY1" fmla="*/ 0 h 6874330"/>
              <a:gd name="connsiteX2" fmla="*/ 5309260 w 5314703"/>
              <a:gd name="connsiteY2" fmla="*/ 5443 h 6874330"/>
              <a:gd name="connsiteX3" fmla="*/ 5314703 w 5314703"/>
              <a:gd name="connsiteY3" fmla="*/ 1442357 h 6874330"/>
              <a:gd name="connsiteX4" fmla="*/ 5309260 w 5314703"/>
              <a:gd name="connsiteY4" fmla="*/ 6863443 h 6874330"/>
              <a:gd name="connsiteX5" fmla="*/ 3518559 w 5314703"/>
              <a:gd name="connsiteY5" fmla="*/ 6874330 h 6874330"/>
              <a:gd name="connsiteX6" fmla="*/ 5423 w 5314703"/>
              <a:gd name="connsiteY6" fmla="*/ 6863443 h 6874330"/>
              <a:gd name="connsiteX7" fmla="*/ 0 w 5314703"/>
              <a:gd name="connsiteY7" fmla="*/ 4822372 h 6874330"/>
              <a:gd name="connsiteX8" fmla="*/ 5423 w 5314703"/>
              <a:gd name="connsiteY8" fmla="*/ 5443 h 6874330"/>
              <a:gd name="connsiteX0" fmla="*/ 5423 w 5314703"/>
              <a:gd name="connsiteY0" fmla="*/ 5443 h 6874330"/>
              <a:gd name="connsiteX1" fmla="*/ 2827316 w 5314703"/>
              <a:gd name="connsiteY1" fmla="*/ 0 h 6874330"/>
              <a:gd name="connsiteX2" fmla="*/ 5309260 w 5314703"/>
              <a:gd name="connsiteY2" fmla="*/ 5443 h 6874330"/>
              <a:gd name="connsiteX3" fmla="*/ 5314703 w 5314703"/>
              <a:gd name="connsiteY3" fmla="*/ 1442357 h 6874330"/>
              <a:gd name="connsiteX4" fmla="*/ 5309260 w 5314703"/>
              <a:gd name="connsiteY4" fmla="*/ 6863443 h 6874330"/>
              <a:gd name="connsiteX5" fmla="*/ 3518559 w 5314703"/>
              <a:gd name="connsiteY5" fmla="*/ 6874330 h 6874330"/>
              <a:gd name="connsiteX6" fmla="*/ 0 w 5314703"/>
              <a:gd name="connsiteY6" fmla="*/ 4822372 h 6874330"/>
              <a:gd name="connsiteX7" fmla="*/ 5423 w 5314703"/>
              <a:gd name="connsiteY7" fmla="*/ 5443 h 6874330"/>
              <a:gd name="connsiteX0" fmla="*/ 5423 w 5314703"/>
              <a:gd name="connsiteY0" fmla="*/ 5443 h 6874330"/>
              <a:gd name="connsiteX1" fmla="*/ 2827316 w 5314703"/>
              <a:gd name="connsiteY1" fmla="*/ 0 h 6874330"/>
              <a:gd name="connsiteX2" fmla="*/ 5314703 w 5314703"/>
              <a:gd name="connsiteY2" fmla="*/ 1442357 h 6874330"/>
              <a:gd name="connsiteX3" fmla="*/ 5309260 w 5314703"/>
              <a:gd name="connsiteY3" fmla="*/ 6863443 h 6874330"/>
              <a:gd name="connsiteX4" fmla="*/ 3518559 w 5314703"/>
              <a:gd name="connsiteY4" fmla="*/ 6874330 h 6874330"/>
              <a:gd name="connsiteX5" fmla="*/ 0 w 5314703"/>
              <a:gd name="connsiteY5" fmla="*/ 4822372 h 6874330"/>
              <a:gd name="connsiteX6" fmla="*/ 5423 w 5314703"/>
              <a:gd name="connsiteY6" fmla="*/ 5443 h 6874330"/>
              <a:gd name="connsiteX0" fmla="*/ 5423 w 5314703"/>
              <a:gd name="connsiteY0" fmla="*/ 5443 h 6874330"/>
              <a:gd name="connsiteX1" fmla="*/ 2827316 w 5314703"/>
              <a:gd name="connsiteY1" fmla="*/ 0 h 6874330"/>
              <a:gd name="connsiteX2" fmla="*/ 5314703 w 5314703"/>
              <a:gd name="connsiteY2" fmla="*/ 1442357 h 6874330"/>
              <a:gd name="connsiteX3" fmla="*/ 5309260 w 5314703"/>
              <a:gd name="connsiteY3" fmla="*/ 6863443 h 6874330"/>
              <a:gd name="connsiteX4" fmla="*/ 3561944 w 5314703"/>
              <a:gd name="connsiteY4" fmla="*/ 6874330 h 6874330"/>
              <a:gd name="connsiteX5" fmla="*/ 0 w 5314703"/>
              <a:gd name="connsiteY5" fmla="*/ 4822372 h 6874330"/>
              <a:gd name="connsiteX6" fmla="*/ 5423 w 5314703"/>
              <a:gd name="connsiteY6" fmla="*/ 5443 h 6874330"/>
              <a:gd name="connsiteX0" fmla="*/ 5423 w 5314703"/>
              <a:gd name="connsiteY0" fmla="*/ 5443 h 6874330"/>
              <a:gd name="connsiteX1" fmla="*/ 2805624 w 5314703"/>
              <a:gd name="connsiteY1" fmla="*/ 0 h 6874330"/>
              <a:gd name="connsiteX2" fmla="*/ 5314703 w 5314703"/>
              <a:gd name="connsiteY2" fmla="*/ 1442357 h 6874330"/>
              <a:gd name="connsiteX3" fmla="*/ 5309260 w 5314703"/>
              <a:gd name="connsiteY3" fmla="*/ 6863443 h 6874330"/>
              <a:gd name="connsiteX4" fmla="*/ 3561944 w 5314703"/>
              <a:gd name="connsiteY4" fmla="*/ 6874330 h 6874330"/>
              <a:gd name="connsiteX5" fmla="*/ 0 w 5314703"/>
              <a:gd name="connsiteY5" fmla="*/ 4822372 h 6874330"/>
              <a:gd name="connsiteX6" fmla="*/ 5423 w 5314703"/>
              <a:gd name="connsiteY6" fmla="*/ 5443 h 6874330"/>
              <a:gd name="connsiteX0" fmla="*/ 5423 w 5314703"/>
              <a:gd name="connsiteY0" fmla="*/ 5443 h 6874330"/>
              <a:gd name="connsiteX1" fmla="*/ 2805624 w 5314703"/>
              <a:gd name="connsiteY1" fmla="*/ 0 h 6874330"/>
              <a:gd name="connsiteX2" fmla="*/ 5314703 w 5314703"/>
              <a:gd name="connsiteY2" fmla="*/ 1442357 h 6874330"/>
              <a:gd name="connsiteX3" fmla="*/ 5309260 w 5314703"/>
              <a:gd name="connsiteY3" fmla="*/ 6863443 h 6874330"/>
              <a:gd name="connsiteX4" fmla="*/ 3561944 w 5314703"/>
              <a:gd name="connsiteY4" fmla="*/ 6874330 h 6874330"/>
              <a:gd name="connsiteX5" fmla="*/ 0 w 5314703"/>
              <a:gd name="connsiteY5" fmla="*/ 4806043 h 6874330"/>
              <a:gd name="connsiteX6" fmla="*/ 5423 w 5314703"/>
              <a:gd name="connsiteY6" fmla="*/ 5443 h 6874330"/>
              <a:gd name="connsiteX0" fmla="*/ 5423 w 5314703"/>
              <a:gd name="connsiteY0" fmla="*/ 5443 h 6874330"/>
              <a:gd name="connsiteX1" fmla="*/ 2805624 w 5314703"/>
              <a:gd name="connsiteY1" fmla="*/ 0 h 6874330"/>
              <a:gd name="connsiteX2" fmla="*/ 5314703 w 5314703"/>
              <a:gd name="connsiteY2" fmla="*/ 1442357 h 6874330"/>
              <a:gd name="connsiteX3" fmla="*/ 5309260 w 5314703"/>
              <a:gd name="connsiteY3" fmla="*/ 6863443 h 6874330"/>
              <a:gd name="connsiteX4" fmla="*/ 4371072 w 5314703"/>
              <a:gd name="connsiteY4" fmla="*/ 6868886 h 6874330"/>
              <a:gd name="connsiteX5" fmla="*/ 3561944 w 5314703"/>
              <a:gd name="connsiteY5" fmla="*/ 6874330 h 6874330"/>
              <a:gd name="connsiteX6" fmla="*/ 0 w 5314703"/>
              <a:gd name="connsiteY6" fmla="*/ 4806043 h 6874330"/>
              <a:gd name="connsiteX7" fmla="*/ 5423 w 5314703"/>
              <a:gd name="connsiteY7" fmla="*/ 5443 h 6874330"/>
              <a:gd name="connsiteX0" fmla="*/ 5423 w 5314703"/>
              <a:gd name="connsiteY0" fmla="*/ 5443 h 6874330"/>
              <a:gd name="connsiteX1" fmla="*/ 2805624 w 5314703"/>
              <a:gd name="connsiteY1" fmla="*/ 0 h 6874330"/>
              <a:gd name="connsiteX2" fmla="*/ 5314703 w 5314703"/>
              <a:gd name="connsiteY2" fmla="*/ 1442357 h 6874330"/>
              <a:gd name="connsiteX3" fmla="*/ 5309260 w 5314703"/>
              <a:gd name="connsiteY3" fmla="*/ 6863443 h 6874330"/>
              <a:gd name="connsiteX4" fmla="*/ 4371072 w 5314703"/>
              <a:gd name="connsiteY4" fmla="*/ 6868886 h 6874330"/>
              <a:gd name="connsiteX5" fmla="*/ 3561944 w 5314703"/>
              <a:gd name="connsiteY5" fmla="*/ 6874330 h 6874330"/>
              <a:gd name="connsiteX6" fmla="*/ 1984880 w 5314703"/>
              <a:gd name="connsiteY6" fmla="*/ 5959929 h 6874330"/>
              <a:gd name="connsiteX7" fmla="*/ 0 w 5314703"/>
              <a:gd name="connsiteY7" fmla="*/ 4806043 h 6874330"/>
              <a:gd name="connsiteX8" fmla="*/ 5423 w 5314703"/>
              <a:gd name="connsiteY8" fmla="*/ 5443 h 6874330"/>
              <a:gd name="connsiteX0" fmla="*/ 5423 w 5314703"/>
              <a:gd name="connsiteY0" fmla="*/ 5443 h 6874330"/>
              <a:gd name="connsiteX1" fmla="*/ 2805624 w 5314703"/>
              <a:gd name="connsiteY1" fmla="*/ 0 h 6874330"/>
              <a:gd name="connsiteX2" fmla="*/ 5314703 w 5314703"/>
              <a:gd name="connsiteY2" fmla="*/ 1442357 h 6874330"/>
              <a:gd name="connsiteX3" fmla="*/ 5309260 w 5314703"/>
              <a:gd name="connsiteY3" fmla="*/ 6863443 h 6874330"/>
              <a:gd name="connsiteX4" fmla="*/ 4371072 w 5314703"/>
              <a:gd name="connsiteY4" fmla="*/ 6868886 h 6874330"/>
              <a:gd name="connsiteX5" fmla="*/ 3561944 w 5314703"/>
              <a:gd name="connsiteY5" fmla="*/ 6874330 h 6874330"/>
              <a:gd name="connsiteX6" fmla="*/ 2218076 w 5314703"/>
              <a:gd name="connsiteY6" fmla="*/ 5617029 h 6874330"/>
              <a:gd name="connsiteX7" fmla="*/ 0 w 5314703"/>
              <a:gd name="connsiteY7" fmla="*/ 4806043 h 6874330"/>
              <a:gd name="connsiteX8" fmla="*/ 5423 w 5314703"/>
              <a:gd name="connsiteY8" fmla="*/ 5443 h 6874330"/>
              <a:gd name="connsiteX0" fmla="*/ 5423 w 5314703"/>
              <a:gd name="connsiteY0" fmla="*/ 10886 h 6879773"/>
              <a:gd name="connsiteX1" fmla="*/ 2234345 w 5314703"/>
              <a:gd name="connsiteY1" fmla="*/ 0 h 6879773"/>
              <a:gd name="connsiteX2" fmla="*/ 2805624 w 5314703"/>
              <a:gd name="connsiteY2" fmla="*/ 5443 h 6879773"/>
              <a:gd name="connsiteX3" fmla="*/ 5314703 w 5314703"/>
              <a:gd name="connsiteY3" fmla="*/ 1447800 h 6879773"/>
              <a:gd name="connsiteX4" fmla="*/ 5309260 w 5314703"/>
              <a:gd name="connsiteY4" fmla="*/ 6868886 h 6879773"/>
              <a:gd name="connsiteX5" fmla="*/ 4371072 w 5314703"/>
              <a:gd name="connsiteY5" fmla="*/ 6874329 h 6879773"/>
              <a:gd name="connsiteX6" fmla="*/ 3561944 w 5314703"/>
              <a:gd name="connsiteY6" fmla="*/ 6879773 h 6879773"/>
              <a:gd name="connsiteX7" fmla="*/ 2218076 w 5314703"/>
              <a:gd name="connsiteY7" fmla="*/ 5622472 h 6879773"/>
              <a:gd name="connsiteX8" fmla="*/ 0 w 5314703"/>
              <a:gd name="connsiteY8" fmla="*/ 4811486 h 6879773"/>
              <a:gd name="connsiteX9" fmla="*/ 5423 w 5314703"/>
              <a:gd name="connsiteY9" fmla="*/ 10886 h 6879773"/>
              <a:gd name="connsiteX0" fmla="*/ 0 w 5314703"/>
              <a:gd name="connsiteY0" fmla="*/ 4811486 h 6879773"/>
              <a:gd name="connsiteX1" fmla="*/ 2234345 w 5314703"/>
              <a:gd name="connsiteY1" fmla="*/ 0 h 6879773"/>
              <a:gd name="connsiteX2" fmla="*/ 2805624 w 5314703"/>
              <a:gd name="connsiteY2" fmla="*/ 5443 h 6879773"/>
              <a:gd name="connsiteX3" fmla="*/ 5314703 w 5314703"/>
              <a:gd name="connsiteY3" fmla="*/ 1447800 h 6879773"/>
              <a:gd name="connsiteX4" fmla="*/ 5309260 w 5314703"/>
              <a:gd name="connsiteY4" fmla="*/ 6868886 h 6879773"/>
              <a:gd name="connsiteX5" fmla="*/ 4371072 w 5314703"/>
              <a:gd name="connsiteY5" fmla="*/ 6874329 h 6879773"/>
              <a:gd name="connsiteX6" fmla="*/ 3561944 w 5314703"/>
              <a:gd name="connsiteY6" fmla="*/ 6879773 h 6879773"/>
              <a:gd name="connsiteX7" fmla="*/ 2218076 w 5314703"/>
              <a:gd name="connsiteY7" fmla="*/ 5622472 h 6879773"/>
              <a:gd name="connsiteX8" fmla="*/ 0 w 5314703"/>
              <a:gd name="connsiteY8" fmla="*/ 4811486 h 6879773"/>
              <a:gd name="connsiteX0" fmla="*/ 0 w 3096627"/>
              <a:gd name="connsiteY0" fmla="*/ 5622472 h 6879773"/>
              <a:gd name="connsiteX1" fmla="*/ 16269 w 3096627"/>
              <a:gd name="connsiteY1" fmla="*/ 0 h 6879773"/>
              <a:gd name="connsiteX2" fmla="*/ 587548 w 3096627"/>
              <a:gd name="connsiteY2" fmla="*/ 5443 h 6879773"/>
              <a:gd name="connsiteX3" fmla="*/ 3096627 w 3096627"/>
              <a:gd name="connsiteY3" fmla="*/ 1447800 h 6879773"/>
              <a:gd name="connsiteX4" fmla="*/ 3091184 w 3096627"/>
              <a:gd name="connsiteY4" fmla="*/ 6868886 h 6879773"/>
              <a:gd name="connsiteX5" fmla="*/ 2152996 w 3096627"/>
              <a:gd name="connsiteY5" fmla="*/ 6874329 h 6879773"/>
              <a:gd name="connsiteX6" fmla="*/ 1343868 w 3096627"/>
              <a:gd name="connsiteY6" fmla="*/ 6879773 h 6879773"/>
              <a:gd name="connsiteX7" fmla="*/ 0 w 3096627"/>
              <a:gd name="connsiteY7" fmla="*/ 5622472 h 6879773"/>
              <a:gd name="connsiteX0" fmla="*/ 0 w 3096627"/>
              <a:gd name="connsiteY0" fmla="*/ 5622472 h 6874329"/>
              <a:gd name="connsiteX1" fmla="*/ 16269 w 3096627"/>
              <a:gd name="connsiteY1" fmla="*/ 0 h 6874329"/>
              <a:gd name="connsiteX2" fmla="*/ 587548 w 3096627"/>
              <a:gd name="connsiteY2" fmla="*/ 5443 h 6874329"/>
              <a:gd name="connsiteX3" fmla="*/ 3096627 w 3096627"/>
              <a:gd name="connsiteY3" fmla="*/ 1447800 h 6874329"/>
              <a:gd name="connsiteX4" fmla="*/ 3091184 w 3096627"/>
              <a:gd name="connsiteY4" fmla="*/ 6868886 h 6874329"/>
              <a:gd name="connsiteX5" fmla="*/ 2152996 w 3096627"/>
              <a:gd name="connsiteY5" fmla="*/ 6874329 h 6874329"/>
              <a:gd name="connsiteX6" fmla="*/ 0 w 3096627"/>
              <a:gd name="connsiteY6" fmla="*/ 5622472 h 6874329"/>
              <a:gd name="connsiteX0" fmla="*/ 0 w 3096627"/>
              <a:gd name="connsiteY0" fmla="*/ 5618716 h 6870573"/>
              <a:gd name="connsiteX1" fmla="*/ 16269 w 3096627"/>
              <a:gd name="connsiteY1" fmla="*/ 0 h 6870573"/>
              <a:gd name="connsiteX2" fmla="*/ 587548 w 3096627"/>
              <a:gd name="connsiteY2" fmla="*/ 1687 h 6870573"/>
              <a:gd name="connsiteX3" fmla="*/ 3096627 w 3096627"/>
              <a:gd name="connsiteY3" fmla="*/ 1444044 h 6870573"/>
              <a:gd name="connsiteX4" fmla="*/ 3091184 w 3096627"/>
              <a:gd name="connsiteY4" fmla="*/ 6865130 h 6870573"/>
              <a:gd name="connsiteX5" fmla="*/ 2152996 w 3096627"/>
              <a:gd name="connsiteY5" fmla="*/ 6870573 h 6870573"/>
              <a:gd name="connsiteX6" fmla="*/ 0 w 3096627"/>
              <a:gd name="connsiteY6" fmla="*/ 5618716 h 6870573"/>
              <a:gd name="connsiteX0" fmla="*/ 0 w 3087273"/>
              <a:gd name="connsiteY0" fmla="*/ 5618716 h 6870573"/>
              <a:gd name="connsiteX1" fmla="*/ 6915 w 3087273"/>
              <a:gd name="connsiteY1" fmla="*/ 0 h 6870573"/>
              <a:gd name="connsiteX2" fmla="*/ 578194 w 3087273"/>
              <a:gd name="connsiteY2" fmla="*/ 1687 h 6870573"/>
              <a:gd name="connsiteX3" fmla="*/ 3087273 w 3087273"/>
              <a:gd name="connsiteY3" fmla="*/ 1444044 h 6870573"/>
              <a:gd name="connsiteX4" fmla="*/ 3081830 w 3087273"/>
              <a:gd name="connsiteY4" fmla="*/ 6865130 h 6870573"/>
              <a:gd name="connsiteX5" fmla="*/ 2143642 w 3087273"/>
              <a:gd name="connsiteY5" fmla="*/ 6870573 h 6870573"/>
              <a:gd name="connsiteX6" fmla="*/ 0 w 3087273"/>
              <a:gd name="connsiteY6" fmla="*/ 5618716 h 6870573"/>
              <a:gd name="connsiteX0" fmla="*/ 0 w 3274000"/>
              <a:gd name="connsiteY0" fmla="*/ 5618716 h 6981405"/>
              <a:gd name="connsiteX1" fmla="*/ 6915 w 3274000"/>
              <a:gd name="connsiteY1" fmla="*/ 0 h 6981405"/>
              <a:gd name="connsiteX2" fmla="*/ 578194 w 3274000"/>
              <a:gd name="connsiteY2" fmla="*/ 1687 h 6981405"/>
              <a:gd name="connsiteX3" fmla="*/ 3087273 w 3274000"/>
              <a:gd name="connsiteY3" fmla="*/ 1444044 h 6981405"/>
              <a:gd name="connsiteX4" fmla="*/ 3089270 w 3274000"/>
              <a:gd name="connsiteY4" fmla="*/ 6464736 h 6981405"/>
              <a:gd name="connsiteX5" fmla="*/ 3081830 w 3274000"/>
              <a:gd name="connsiteY5" fmla="*/ 6865130 h 6981405"/>
              <a:gd name="connsiteX6" fmla="*/ 2143642 w 3274000"/>
              <a:gd name="connsiteY6" fmla="*/ 6870573 h 6981405"/>
              <a:gd name="connsiteX7" fmla="*/ 0 w 3274000"/>
              <a:gd name="connsiteY7" fmla="*/ 5618716 h 6981405"/>
              <a:gd name="connsiteX0" fmla="*/ 0 w 3153648"/>
              <a:gd name="connsiteY0" fmla="*/ 5618716 h 6981405"/>
              <a:gd name="connsiteX1" fmla="*/ 6915 w 3153648"/>
              <a:gd name="connsiteY1" fmla="*/ 0 h 6981405"/>
              <a:gd name="connsiteX2" fmla="*/ 578194 w 3153648"/>
              <a:gd name="connsiteY2" fmla="*/ 1687 h 6981405"/>
              <a:gd name="connsiteX3" fmla="*/ 3087273 w 3153648"/>
              <a:gd name="connsiteY3" fmla="*/ 1444044 h 6981405"/>
              <a:gd name="connsiteX4" fmla="*/ 3089270 w 3153648"/>
              <a:gd name="connsiteY4" fmla="*/ 6464736 h 6981405"/>
              <a:gd name="connsiteX5" fmla="*/ 3081830 w 3153648"/>
              <a:gd name="connsiteY5" fmla="*/ 6865130 h 6981405"/>
              <a:gd name="connsiteX6" fmla="*/ 2143642 w 3153648"/>
              <a:gd name="connsiteY6" fmla="*/ 6870573 h 6981405"/>
              <a:gd name="connsiteX7" fmla="*/ 0 w 3153648"/>
              <a:gd name="connsiteY7" fmla="*/ 5618716 h 6981405"/>
              <a:gd name="connsiteX0" fmla="*/ 0 w 3273723"/>
              <a:gd name="connsiteY0" fmla="*/ 5618716 h 6958261"/>
              <a:gd name="connsiteX1" fmla="*/ 6915 w 3273723"/>
              <a:gd name="connsiteY1" fmla="*/ 0 h 6958261"/>
              <a:gd name="connsiteX2" fmla="*/ 578194 w 3273723"/>
              <a:gd name="connsiteY2" fmla="*/ 1687 h 6958261"/>
              <a:gd name="connsiteX3" fmla="*/ 3087273 w 3273723"/>
              <a:gd name="connsiteY3" fmla="*/ 1444044 h 6958261"/>
              <a:gd name="connsiteX4" fmla="*/ 3089271 w 3273723"/>
              <a:gd name="connsiteY4" fmla="*/ 1789270 h 6958261"/>
              <a:gd name="connsiteX5" fmla="*/ 3089270 w 3273723"/>
              <a:gd name="connsiteY5" fmla="*/ 6464736 h 6958261"/>
              <a:gd name="connsiteX6" fmla="*/ 3081830 w 3273723"/>
              <a:gd name="connsiteY6" fmla="*/ 6865130 h 6958261"/>
              <a:gd name="connsiteX7" fmla="*/ 2143642 w 3273723"/>
              <a:gd name="connsiteY7" fmla="*/ 6870573 h 6958261"/>
              <a:gd name="connsiteX8" fmla="*/ 0 w 3273723"/>
              <a:gd name="connsiteY8" fmla="*/ 5618716 h 6958261"/>
              <a:gd name="connsiteX0" fmla="*/ 0 w 3273723"/>
              <a:gd name="connsiteY0" fmla="*/ 5618716 h 6958261"/>
              <a:gd name="connsiteX1" fmla="*/ 6915 w 3273723"/>
              <a:gd name="connsiteY1" fmla="*/ 0 h 6958261"/>
              <a:gd name="connsiteX2" fmla="*/ 3087273 w 3273723"/>
              <a:gd name="connsiteY2" fmla="*/ 1444044 h 6958261"/>
              <a:gd name="connsiteX3" fmla="*/ 3089271 w 3273723"/>
              <a:gd name="connsiteY3" fmla="*/ 1789270 h 6958261"/>
              <a:gd name="connsiteX4" fmla="*/ 3089270 w 3273723"/>
              <a:gd name="connsiteY4" fmla="*/ 6464736 h 6958261"/>
              <a:gd name="connsiteX5" fmla="*/ 3081830 w 3273723"/>
              <a:gd name="connsiteY5" fmla="*/ 6865130 h 6958261"/>
              <a:gd name="connsiteX6" fmla="*/ 2143642 w 3273723"/>
              <a:gd name="connsiteY6" fmla="*/ 6870573 h 6958261"/>
              <a:gd name="connsiteX7" fmla="*/ 0 w 3273723"/>
              <a:gd name="connsiteY7" fmla="*/ 5618716 h 6958261"/>
              <a:gd name="connsiteX0" fmla="*/ 0 w 3153570"/>
              <a:gd name="connsiteY0" fmla="*/ 5618716 h 6958261"/>
              <a:gd name="connsiteX1" fmla="*/ 6915 w 3153570"/>
              <a:gd name="connsiteY1" fmla="*/ 0 h 6958261"/>
              <a:gd name="connsiteX2" fmla="*/ 3089271 w 3153570"/>
              <a:gd name="connsiteY2" fmla="*/ 1789270 h 6958261"/>
              <a:gd name="connsiteX3" fmla="*/ 3089270 w 3153570"/>
              <a:gd name="connsiteY3" fmla="*/ 6464736 h 6958261"/>
              <a:gd name="connsiteX4" fmla="*/ 3081830 w 3153570"/>
              <a:gd name="connsiteY4" fmla="*/ 6865130 h 6958261"/>
              <a:gd name="connsiteX5" fmla="*/ 2143642 w 3153570"/>
              <a:gd name="connsiteY5" fmla="*/ 6870573 h 6958261"/>
              <a:gd name="connsiteX6" fmla="*/ 0 w 3153570"/>
              <a:gd name="connsiteY6" fmla="*/ 5618716 h 6958261"/>
              <a:gd name="connsiteX0" fmla="*/ 0 w 3152080"/>
              <a:gd name="connsiteY0" fmla="*/ 5618716 h 6958261"/>
              <a:gd name="connsiteX1" fmla="*/ 6915 w 3152080"/>
              <a:gd name="connsiteY1" fmla="*/ 0 h 6958261"/>
              <a:gd name="connsiteX2" fmla="*/ 3089271 w 3152080"/>
              <a:gd name="connsiteY2" fmla="*/ 1789270 h 6958261"/>
              <a:gd name="connsiteX3" fmla="*/ 3083677 w 3152080"/>
              <a:gd name="connsiteY3" fmla="*/ 6464736 h 6958261"/>
              <a:gd name="connsiteX4" fmla="*/ 3081830 w 3152080"/>
              <a:gd name="connsiteY4" fmla="*/ 6865130 h 6958261"/>
              <a:gd name="connsiteX5" fmla="*/ 2143642 w 3152080"/>
              <a:gd name="connsiteY5" fmla="*/ 6870573 h 6958261"/>
              <a:gd name="connsiteX6" fmla="*/ 0 w 3152080"/>
              <a:gd name="connsiteY6" fmla="*/ 5618716 h 6958261"/>
              <a:gd name="connsiteX0" fmla="*/ 0 w 3152080"/>
              <a:gd name="connsiteY0" fmla="*/ 5618716 h 6958261"/>
              <a:gd name="connsiteX1" fmla="*/ 6915 w 3152080"/>
              <a:gd name="connsiteY1" fmla="*/ 0 h 6958261"/>
              <a:gd name="connsiteX2" fmla="*/ 3089271 w 3152080"/>
              <a:gd name="connsiteY2" fmla="*/ 1789270 h 6958261"/>
              <a:gd name="connsiteX3" fmla="*/ 3083677 w 3152080"/>
              <a:gd name="connsiteY3" fmla="*/ 6464736 h 6958261"/>
              <a:gd name="connsiteX4" fmla="*/ 3081830 w 3152080"/>
              <a:gd name="connsiteY4" fmla="*/ 6865130 h 6958261"/>
              <a:gd name="connsiteX5" fmla="*/ 2143642 w 3152080"/>
              <a:gd name="connsiteY5" fmla="*/ 6870573 h 6958261"/>
              <a:gd name="connsiteX6" fmla="*/ 1064452 w 3152080"/>
              <a:gd name="connsiteY6" fmla="*/ 6453617 h 6958261"/>
              <a:gd name="connsiteX7" fmla="*/ 0 w 3152080"/>
              <a:gd name="connsiteY7" fmla="*/ 5618716 h 6958261"/>
              <a:gd name="connsiteX0" fmla="*/ 0 w 3157673"/>
              <a:gd name="connsiteY0" fmla="*/ 5857771 h 6958261"/>
              <a:gd name="connsiteX1" fmla="*/ 12508 w 3157673"/>
              <a:gd name="connsiteY1" fmla="*/ 0 h 6958261"/>
              <a:gd name="connsiteX2" fmla="*/ 3094864 w 3157673"/>
              <a:gd name="connsiteY2" fmla="*/ 1789270 h 6958261"/>
              <a:gd name="connsiteX3" fmla="*/ 3089270 w 3157673"/>
              <a:gd name="connsiteY3" fmla="*/ 6464736 h 6958261"/>
              <a:gd name="connsiteX4" fmla="*/ 3087423 w 3157673"/>
              <a:gd name="connsiteY4" fmla="*/ 6865130 h 6958261"/>
              <a:gd name="connsiteX5" fmla="*/ 2149235 w 3157673"/>
              <a:gd name="connsiteY5" fmla="*/ 6870573 h 6958261"/>
              <a:gd name="connsiteX6" fmla="*/ 1070045 w 3157673"/>
              <a:gd name="connsiteY6" fmla="*/ 6453617 h 6958261"/>
              <a:gd name="connsiteX7" fmla="*/ 0 w 3157673"/>
              <a:gd name="connsiteY7" fmla="*/ 5857771 h 6958261"/>
              <a:gd name="connsiteX0" fmla="*/ 0 w 3157673"/>
              <a:gd name="connsiteY0" fmla="*/ 5857771 h 6958261"/>
              <a:gd name="connsiteX1" fmla="*/ 12508 w 3157673"/>
              <a:gd name="connsiteY1" fmla="*/ 0 h 6958261"/>
              <a:gd name="connsiteX2" fmla="*/ 3094864 w 3157673"/>
              <a:gd name="connsiteY2" fmla="*/ 1789270 h 6958261"/>
              <a:gd name="connsiteX3" fmla="*/ 3089270 w 3157673"/>
              <a:gd name="connsiteY3" fmla="*/ 6464736 h 6958261"/>
              <a:gd name="connsiteX4" fmla="*/ 3087423 w 3157673"/>
              <a:gd name="connsiteY4" fmla="*/ 6865130 h 6958261"/>
              <a:gd name="connsiteX5" fmla="*/ 2149235 w 3157673"/>
              <a:gd name="connsiteY5" fmla="*/ 6870573 h 6958261"/>
              <a:gd name="connsiteX6" fmla="*/ 1036484 w 3157673"/>
              <a:gd name="connsiteY6" fmla="*/ 6453618 h 6958261"/>
              <a:gd name="connsiteX7" fmla="*/ 0 w 3157673"/>
              <a:gd name="connsiteY7" fmla="*/ 5857771 h 6958261"/>
              <a:gd name="connsiteX0" fmla="*/ 0 w 3157673"/>
              <a:gd name="connsiteY0" fmla="*/ 5857771 h 6958261"/>
              <a:gd name="connsiteX1" fmla="*/ 12508 w 3157673"/>
              <a:gd name="connsiteY1" fmla="*/ 0 h 6958261"/>
              <a:gd name="connsiteX2" fmla="*/ 3094864 w 3157673"/>
              <a:gd name="connsiteY2" fmla="*/ 1789270 h 6958261"/>
              <a:gd name="connsiteX3" fmla="*/ 3089270 w 3157673"/>
              <a:gd name="connsiteY3" fmla="*/ 6464736 h 6958261"/>
              <a:gd name="connsiteX4" fmla="*/ 3087423 w 3157673"/>
              <a:gd name="connsiteY4" fmla="*/ 6865130 h 6958261"/>
              <a:gd name="connsiteX5" fmla="*/ 1036484 w 3157673"/>
              <a:gd name="connsiteY5" fmla="*/ 6453618 h 6958261"/>
              <a:gd name="connsiteX6" fmla="*/ 0 w 3157673"/>
              <a:gd name="connsiteY6" fmla="*/ 5857771 h 6958261"/>
              <a:gd name="connsiteX0" fmla="*/ 0 w 3243281"/>
              <a:gd name="connsiteY0" fmla="*/ 5857771 h 6830649"/>
              <a:gd name="connsiteX1" fmla="*/ 12508 w 3243281"/>
              <a:gd name="connsiteY1" fmla="*/ 0 h 6830649"/>
              <a:gd name="connsiteX2" fmla="*/ 3094864 w 3243281"/>
              <a:gd name="connsiteY2" fmla="*/ 1789270 h 6830649"/>
              <a:gd name="connsiteX3" fmla="*/ 3089270 w 3243281"/>
              <a:gd name="connsiteY3" fmla="*/ 6464736 h 6830649"/>
              <a:gd name="connsiteX4" fmla="*/ 1036484 w 3243281"/>
              <a:gd name="connsiteY4" fmla="*/ 6453618 h 6830649"/>
              <a:gd name="connsiteX5" fmla="*/ 0 w 3243281"/>
              <a:gd name="connsiteY5" fmla="*/ 5857771 h 6830649"/>
              <a:gd name="connsiteX0" fmla="*/ 0 w 3243281"/>
              <a:gd name="connsiteY0" fmla="*/ 5857771 h 6502824"/>
              <a:gd name="connsiteX1" fmla="*/ 12508 w 3243281"/>
              <a:gd name="connsiteY1" fmla="*/ 0 h 6502824"/>
              <a:gd name="connsiteX2" fmla="*/ 3094864 w 3243281"/>
              <a:gd name="connsiteY2" fmla="*/ 1789270 h 6502824"/>
              <a:gd name="connsiteX3" fmla="*/ 3089270 w 3243281"/>
              <a:gd name="connsiteY3" fmla="*/ 6464736 h 6502824"/>
              <a:gd name="connsiteX4" fmla="*/ 1036484 w 3243281"/>
              <a:gd name="connsiteY4" fmla="*/ 6453618 h 6502824"/>
              <a:gd name="connsiteX5" fmla="*/ 0 w 3243281"/>
              <a:gd name="connsiteY5" fmla="*/ 5857771 h 6502824"/>
              <a:gd name="connsiteX0" fmla="*/ 0 w 3094869"/>
              <a:gd name="connsiteY0" fmla="*/ 5857771 h 6502824"/>
              <a:gd name="connsiteX1" fmla="*/ 12508 w 3094869"/>
              <a:gd name="connsiteY1" fmla="*/ 0 h 6502824"/>
              <a:gd name="connsiteX2" fmla="*/ 3094864 w 3094869"/>
              <a:gd name="connsiteY2" fmla="*/ 1789270 h 6502824"/>
              <a:gd name="connsiteX3" fmla="*/ 3089270 w 3094869"/>
              <a:gd name="connsiteY3" fmla="*/ 6464736 h 6502824"/>
              <a:gd name="connsiteX4" fmla="*/ 1036484 w 3094869"/>
              <a:gd name="connsiteY4" fmla="*/ 6453618 h 6502824"/>
              <a:gd name="connsiteX5" fmla="*/ 0 w 3094869"/>
              <a:gd name="connsiteY5" fmla="*/ 5857771 h 6502824"/>
              <a:gd name="connsiteX0" fmla="*/ 0 w 3094869"/>
              <a:gd name="connsiteY0" fmla="*/ 5857771 h 6506733"/>
              <a:gd name="connsiteX1" fmla="*/ 12508 w 3094869"/>
              <a:gd name="connsiteY1" fmla="*/ 0 h 6506733"/>
              <a:gd name="connsiteX2" fmla="*/ 3094864 w 3094869"/>
              <a:gd name="connsiteY2" fmla="*/ 1789270 h 6506733"/>
              <a:gd name="connsiteX3" fmla="*/ 3089270 w 3094869"/>
              <a:gd name="connsiteY3" fmla="*/ 6464736 h 6506733"/>
              <a:gd name="connsiteX4" fmla="*/ 1047671 w 3094869"/>
              <a:gd name="connsiteY4" fmla="*/ 6459178 h 6506733"/>
              <a:gd name="connsiteX5" fmla="*/ 0 w 3094869"/>
              <a:gd name="connsiteY5" fmla="*/ 5857771 h 6506733"/>
              <a:gd name="connsiteX0" fmla="*/ 0 w 3094869"/>
              <a:gd name="connsiteY0" fmla="*/ 5857771 h 6466041"/>
              <a:gd name="connsiteX1" fmla="*/ 12508 w 3094869"/>
              <a:gd name="connsiteY1" fmla="*/ 0 h 6466041"/>
              <a:gd name="connsiteX2" fmla="*/ 3094864 w 3094869"/>
              <a:gd name="connsiteY2" fmla="*/ 1789270 h 6466041"/>
              <a:gd name="connsiteX3" fmla="*/ 3089270 w 3094869"/>
              <a:gd name="connsiteY3" fmla="*/ 6464736 h 6466041"/>
              <a:gd name="connsiteX4" fmla="*/ 1047671 w 3094869"/>
              <a:gd name="connsiteY4" fmla="*/ 6459178 h 6466041"/>
              <a:gd name="connsiteX5" fmla="*/ 0 w 3094869"/>
              <a:gd name="connsiteY5" fmla="*/ 5857771 h 6466041"/>
              <a:gd name="connsiteX0" fmla="*/ 0 w 3094869"/>
              <a:gd name="connsiteY0" fmla="*/ 5857771 h 6466256"/>
              <a:gd name="connsiteX1" fmla="*/ 12508 w 3094869"/>
              <a:gd name="connsiteY1" fmla="*/ 0 h 6466256"/>
              <a:gd name="connsiteX2" fmla="*/ 3094864 w 3094869"/>
              <a:gd name="connsiteY2" fmla="*/ 1789270 h 6466256"/>
              <a:gd name="connsiteX3" fmla="*/ 3089270 w 3094869"/>
              <a:gd name="connsiteY3" fmla="*/ 6464736 h 6466256"/>
              <a:gd name="connsiteX4" fmla="*/ 1051233 w 3094869"/>
              <a:gd name="connsiteY4" fmla="*/ 6460948 h 6466256"/>
              <a:gd name="connsiteX5" fmla="*/ 0 w 3094869"/>
              <a:gd name="connsiteY5" fmla="*/ 5857771 h 6466256"/>
              <a:gd name="connsiteX0" fmla="*/ 0 w 3094869"/>
              <a:gd name="connsiteY0" fmla="*/ 5857771 h 6466256"/>
              <a:gd name="connsiteX1" fmla="*/ 12508 w 3094869"/>
              <a:gd name="connsiteY1" fmla="*/ 0 h 6466256"/>
              <a:gd name="connsiteX2" fmla="*/ 3094864 w 3094869"/>
              <a:gd name="connsiteY2" fmla="*/ 1789270 h 6466256"/>
              <a:gd name="connsiteX3" fmla="*/ 3089270 w 3094869"/>
              <a:gd name="connsiteY3" fmla="*/ 6464736 h 6466256"/>
              <a:gd name="connsiteX4" fmla="*/ 1051233 w 3094869"/>
              <a:gd name="connsiteY4" fmla="*/ 6460948 h 6466256"/>
              <a:gd name="connsiteX5" fmla="*/ 0 w 3094869"/>
              <a:gd name="connsiteY5" fmla="*/ 5857771 h 6466256"/>
              <a:gd name="connsiteX0" fmla="*/ 0 w 3094870"/>
              <a:gd name="connsiteY0" fmla="*/ 5857771 h 6466256"/>
              <a:gd name="connsiteX1" fmla="*/ 12508 w 3094870"/>
              <a:gd name="connsiteY1" fmla="*/ 0 h 6466256"/>
              <a:gd name="connsiteX2" fmla="*/ 3094864 w 3094870"/>
              <a:gd name="connsiteY2" fmla="*/ 1789270 h 6466256"/>
              <a:gd name="connsiteX3" fmla="*/ 3089270 w 3094870"/>
              <a:gd name="connsiteY3" fmla="*/ 6464736 h 6466256"/>
              <a:gd name="connsiteX4" fmla="*/ 1051233 w 3094870"/>
              <a:gd name="connsiteY4" fmla="*/ 6460948 h 6466256"/>
              <a:gd name="connsiteX5" fmla="*/ 0 w 3094870"/>
              <a:gd name="connsiteY5" fmla="*/ 5857771 h 6466256"/>
              <a:gd name="connsiteX0" fmla="*/ 0 w 3094873"/>
              <a:gd name="connsiteY0" fmla="*/ 5857771 h 6466256"/>
              <a:gd name="connsiteX1" fmla="*/ 12508 w 3094873"/>
              <a:gd name="connsiteY1" fmla="*/ 0 h 6466256"/>
              <a:gd name="connsiteX2" fmla="*/ 3094864 w 3094873"/>
              <a:gd name="connsiteY2" fmla="*/ 1789270 h 6466256"/>
              <a:gd name="connsiteX3" fmla="*/ 3089270 w 3094873"/>
              <a:gd name="connsiteY3" fmla="*/ 6464736 h 6466256"/>
              <a:gd name="connsiteX4" fmla="*/ 1051233 w 3094873"/>
              <a:gd name="connsiteY4" fmla="*/ 6460948 h 6466256"/>
              <a:gd name="connsiteX5" fmla="*/ 0 w 3094873"/>
              <a:gd name="connsiteY5" fmla="*/ 5857771 h 6466256"/>
              <a:gd name="connsiteX0" fmla="*/ 0 w 3094873"/>
              <a:gd name="connsiteY0" fmla="*/ 5857771 h 6464736"/>
              <a:gd name="connsiteX1" fmla="*/ 12508 w 3094873"/>
              <a:gd name="connsiteY1" fmla="*/ 0 h 6464736"/>
              <a:gd name="connsiteX2" fmla="*/ 3094864 w 3094873"/>
              <a:gd name="connsiteY2" fmla="*/ 1789270 h 6464736"/>
              <a:gd name="connsiteX3" fmla="*/ 3089270 w 3094873"/>
              <a:gd name="connsiteY3" fmla="*/ 6464736 h 6464736"/>
              <a:gd name="connsiteX4" fmla="*/ 1051233 w 3094873"/>
              <a:gd name="connsiteY4" fmla="*/ 6460948 h 6464736"/>
              <a:gd name="connsiteX5" fmla="*/ 0 w 3094873"/>
              <a:gd name="connsiteY5" fmla="*/ 5857771 h 6464736"/>
              <a:gd name="connsiteX0" fmla="*/ 0 w 3094873"/>
              <a:gd name="connsiteY0" fmla="*/ 5857771 h 6464736"/>
              <a:gd name="connsiteX1" fmla="*/ 12508 w 3094873"/>
              <a:gd name="connsiteY1" fmla="*/ 0 h 6464736"/>
              <a:gd name="connsiteX2" fmla="*/ 3094864 w 3094873"/>
              <a:gd name="connsiteY2" fmla="*/ 1789270 h 6464736"/>
              <a:gd name="connsiteX3" fmla="*/ 3089270 w 3094873"/>
              <a:gd name="connsiteY3" fmla="*/ 6464736 h 6464736"/>
              <a:gd name="connsiteX4" fmla="*/ 1056577 w 3094873"/>
              <a:gd name="connsiteY4" fmla="*/ 6464489 h 6464736"/>
              <a:gd name="connsiteX5" fmla="*/ 0 w 3094873"/>
              <a:gd name="connsiteY5" fmla="*/ 5857771 h 646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4873" h="6464736">
                <a:moveTo>
                  <a:pt x="0" y="5857771"/>
                </a:moveTo>
                <a:cubicBezTo>
                  <a:pt x="4169" y="3905181"/>
                  <a:pt x="8339" y="1952590"/>
                  <a:pt x="12508" y="0"/>
                </a:cubicBezTo>
                <a:lnTo>
                  <a:pt x="3094864" y="1789270"/>
                </a:lnTo>
                <a:cubicBezTo>
                  <a:pt x="3095197" y="2626052"/>
                  <a:pt x="3087073" y="5683806"/>
                  <a:pt x="3089270" y="6464736"/>
                </a:cubicBezTo>
                <a:lnTo>
                  <a:pt x="1056577" y="6464489"/>
                </a:lnTo>
                <a:lnTo>
                  <a:pt x="0" y="5857771"/>
                </a:lnTo>
                <a:close/>
              </a:path>
            </a:pathLst>
          </a:custGeom>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3633654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Content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7F19-49CC-D65F-21C0-982FB55CEA90}"/>
              </a:ext>
            </a:extLst>
          </p:cNvPr>
          <p:cNvSpPr>
            <a:spLocks noGrp="1"/>
          </p:cNvSpPr>
          <p:nvPr>
            <p:ph type="title"/>
          </p:nvPr>
        </p:nvSpPr>
        <p:spPr>
          <a:xfrm>
            <a:off x="545095" y="521460"/>
            <a:ext cx="8358905" cy="590296"/>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2462B-049E-184A-05C4-DE6114213F36}"/>
              </a:ext>
            </a:extLst>
          </p:cNvPr>
          <p:cNvSpPr>
            <a:spLocks noGrp="1"/>
          </p:cNvSpPr>
          <p:nvPr>
            <p:ph idx="1"/>
          </p:nvPr>
        </p:nvSpPr>
        <p:spPr>
          <a:xfrm>
            <a:off x="545096" y="3068311"/>
            <a:ext cx="8358904" cy="3267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E766633-F7F9-BFBC-4614-4180927A7322}"/>
              </a:ext>
            </a:extLst>
          </p:cNvPr>
          <p:cNvSpPr>
            <a:spLocks noGrp="1"/>
          </p:cNvSpPr>
          <p:nvPr>
            <p:ph type="ftr" sz="quarter" idx="11"/>
          </p:nvPr>
        </p:nvSpPr>
        <p:spPr/>
        <p:txBody>
          <a:bodyPr/>
          <a:lstStyle/>
          <a:p>
            <a:r>
              <a:rPr lang="en-US"/>
              <a:t>Smaller Companies Committee 26 September 2024</a:t>
            </a:r>
            <a:endParaRPr lang="en-GB"/>
          </a:p>
        </p:txBody>
      </p:sp>
      <p:sp>
        <p:nvSpPr>
          <p:cNvPr id="6" name="Slide Number Placeholder 5">
            <a:extLst>
              <a:ext uri="{FF2B5EF4-FFF2-40B4-BE49-F238E27FC236}">
                <a16:creationId xmlns:a16="http://schemas.microsoft.com/office/drawing/2014/main" id="{1F25C4BC-7E8C-3077-181B-1528FC36FBF0}"/>
              </a:ext>
            </a:extLst>
          </p:cNvPr>
          <p:cNvSpPr>
            <a:spLocks noGrp="1"/>
          </p:cNvSpPr>
          <p:nvPr>
            <p:ph type="sldNum" sz="quarter" idx="12"/>
          </p:nvPr>
        </p:nvSpPr>
        <p:spPr/>
        <p:txBody>
          <a:bodyPr/>
          <a:lstStyle>
            <a:lvl1pPr>
              <a:defRPr>
                <a:solidFill>
                  <a:schemeClr val="bg1"/>
                </a:solidFill>
              </a:defRPr>
            </a:lvl1pPr>
          </a:lstStyle>
          <a:p>
            <a:fld id="{43A0D1A1-6419-4D53-9DE2-95F17E34CC8C}" type="slidenum">
              <a:rPr lang="en-GB" smtClean="0"/>
              <a:pPr/>
              <a:t>‹#›</a:t>
            </a:fld>
            <a:endParaRPr lang="en-GB"/>
          </a:p>
        </p:txBody>
      </p:sp>
      <p:sp>
        <p:nvSpPr>
          <p:cNvPr id="11" name="Picture Placeholder 10">
            <a:extLst>
              <a:ext uri="{FF2B5EF4-FFF2-40B4-BE49-F238E27FC236}">
                <a16:creationId xmlns:a16="http://schemas.microsoft.com/office/drawing/2014/main" id="{3234EF04-7EF0-1B42-D9D5-28A24B00B152}"/>
              </a:ext>
            </a:extLst>
          </p:cNvPr>
          <p:cNvSpPr>
            <a:spLocks noGrp="1"/>
          </p:cNvSpPr>
          <p:nvPr>
            <p:ph type="pic" sz="quarter" idx="15"/>
          </p:nvPr>
        </p:nvSpPr>
        <p:spPr>
          <a:xfrm>
            <a:off x="3716055" y="1197000"/>
            <a:ext cx="2016984" cy="1618273"/>
          </a:xfrm>
        </p:spPr>
        <p:txBody>
          <a:bodyPr anchor="ctr"/>
          <a:lstStyle>
            <a:lvl1pPr algn="ctr">
              <a:defRPr/>
            </a:lvl1pPr>
          </a:lstStyle>
          <a:p>
            <a:r>
              <a:rPr lang="en-US"/>
              <a:t>Click icon to add picture</a:t>
            </a:r>
            <a:endParaRPr lang="en-GB"/>
          </a:p>
        </p:txBody>
      </p:sp>
      <p:pic>
        <p:nvPicPr>
          <p:cNvPr id="4" name="Picture 3" descr="Logo&#10;&#10;Description automatically generated">
            <a:extLst>
              <a:ext uri="{FF2B5EF4-FFF2-40B4-BE49-F238E27FC236}">
                <a16:creationId xmlns:a16="http://schemas.microsoft.com/office/drawing/2014/main" id="{8EBDC990-1365-C7C8-F828-009503074E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3871" y="225334"/>
            <a:ext cx="1440000" cy="870530"/>
          </a:xfrm>
          <a:prstGeom prst="rect">
            <a:avLst/>
          </a:prstGeom>
        </p:spPr>
      </p:pic>
      <p:sp>
        <p:nvSpPr>
          <p:cNvPr id="7" name="Picture Placeholder 8">
            <a:extLst>
              <a:ext uri="{FF2B5EF4-FFF2-40B4-BE49-F238E27FC236}">
                <a16:creationId xmlns:a16="http://schemas.microsoft.com/office/drawing/2014/main" id="{B7ADC49A-BC97-69AE-9E66-DDAD6B921519}"/>
              </a:ext>
            </a:extLst>
          </p:cNvPr>
          <p:cNvSpPr>
            <a:spLocks noGrp="1"/>
          </p:cNvSpPr>
          <p:nvPr>
            <p:ph type="pic" sz="quarter" idx="17"/>
          </p:nvPr>
        </p:nvSpPr>
        <p:spPr>
          <a:xfrm>
            <a:off x="9114425" y="374427"/>
            <a:ext cx="3085019" cy="6483574"/>
          </a:xfrm>
          <a:custGeom>
            <a:avLst/>
            <a:gdLst>
              <a:gd name="connsiteX0" fmla="*/ 0 w 5303837"/>
              <a:gd name="connsiteY0" fmla="*/ 0 h 6858000"/>
              <a:gd name="connsiteX1" fmla="*/ 5303837 w 5303837"/>
              <a:gd name="connsiteY1" fmla="*/ 0 h 6858000"/>
              <a:gd name="connsiteX2" fmla="*/ 5303837 w 5303837"/>
              <a:gd name="connsiteY2" fmla="*/ 6858000 h 6858000"/>
              <a:gd name="connsiteX3" fmla="*/ 0 w 5303837"/>
              <a:gd name="connsiteY3" fmla="*/ 6858000 h 6858000"/>
              <a:gd name="connsiteX4" fmla="*/ 0 w 5303837"/>
              <a:gd name="connsiteY4" fmla="*/ 0 h 6858000"/>
              <a:gd name="connsiteX0" fmla="*/ 0 w 5309280"/>
              <a:gd name="connsiteY0" fmla="*/ 0 h 6858000"/>
              <a:gd name="connsiteX1" fmla="*/ 5303837 w 5309280"/>
              <a:gd name="connsiteY1" fmla="*/ 0 h 6858000"/>
              <a:gd name="connsiteX2" fmla="*/ 5309280 w 5309280"/>
              <a:gd name="connsiteY2" fmla="*/ 1436914 h 6858000"/>
              <a:gd name="connsiteX3" fmla="*/ 5303837 w 5309280"/>
              <a:gd name="connsiteY3" fmla="*/ 6858000 h 6858000"/>
              <a:gd name="connsiteX4" fmla="*/ 0 w 5309280"/>
              <a:gd name="connsiteY4" fmla="*/ 6858000 h 6858000"/>
              <a:gd name="connsiteX5" fmla="*/ 0 w 5309280"/>
              <a:gd name="connsiteY5" fmla="*/ 0 h 6858000"/>
              <a:gd name="connsiteX0" fmla="*/ 0 w 5309280"/>
              <a:gd name="connsiteY0" fmla="*/ 5443 h 6863443"/>
              <a:gd name="connsiteX1" fmla="*/ 2821893 w 5309280"/>
              <a:gd name="connsiteY1" fmla="*/ 0 h 6863443"/>
              <a:gd name="connsiteX2" fmla="*/ 5303837 w 5309280"/>
              <a:gd name="connsiteY2" fmla="*/ 5443 h 6863443"/>
              <a:gd name="connsiteX3" fmla="*/ 5309280 w 5309280"/>
              <a:gd name="connsiteY3" fmla="*/ 1442357 h 6863443"/>
              <a:gd name="connsiteX4" fmla="*/ 5303837 w 5309280"/>
              <a:gd name="connsiteY4" fmla="*/ 6863443 h 6863443"/>
              <a:gd name="connsiteX5" fmla="*/ 0 w 5309280"/>
              <a:gd name="connsiteY5" fmla="*/ 6863443 h 6863443"/>
              <a:gd name="connsiteX6" fmla="*/ 0 w 5309280"/>
              <a:gd name="connsiteY6" fmla="*/ 5443 h 6863443"/>
              <a:gd name="connsiteX0" fmla="*/ 0 w 5309280"/>
              <a:gd name="connsiteY0" fmla="*/ 5443 h 6874330"/>
              <a:gd name="connsiteX1" fmla="*/ 2821893 w 5309280"/>
              <a:gd name="connsiteY1" fmla="*/ 0 h 6874330"/>
              <a:gd name="connsiteX2" fmla="*/ 5303837 w 5309280"/>
              <a:gd name="connsiteY2" fmla="*/ 5443 h 6874330"/>
              <a:gd name="connsiteX3" fmla="*/ 5309280 w 5309280"/>
              <a:gd name="connsiteY3" fmla="*/ 1442357 h 6874330"/>
              <a:gd name="connsiteX4" fmla="*/ 5303837 w 5309280"/>
              <a:gd name="connsiteY4" fmla="*/ 6863443 h 6874330"/>
              <a:gd name="connsiteX5" fmla="*/ 3513136 w 5309280"/>
              <a:gd name="connsiteY5" fmla="*/ 6874330 h 6874330"/>
              <a:gd name="connsiteX6" fmla="*/ 0 w 5309280"/>
              <a:gd name="connsiteY6" fmla="*/ 6863443 h 6874330"/>
              <a:gd name="connsiteX7" fmla="*/ 0 w 5309280"/>
              <a:gd name="connsiteY7" fmla="*/ 5443 h 6874330"/>
              <a:gd name="connsiteX0" fmla="*/ 5423 w 5314703"/>
              <a:gd name="connsiteY0" fmla="*/ 5443 h 6874330"/>
              <a:gd name="connsiteX1" fmla="*/ 2827316 w 5314703"/>
              <a:gd name="connsiteY1" fmla="*/ 0 h 6874330"/>
              <a:gd name="connsiteX2" fmla="*/ 5309260 w 5314703"/>
              <a:gd name="connsiteY2" fmla="*/ 5443 h 6874330"/>
              <a:gd name="connsiteX3" fmla="*/ 5314703 w 5314703"/>
              <a:gd name="connsiteY3" fmla="*/ 1442357 h 6874330"/>
              <a:gd name="connsiteX4" fmla="*/ 5309260 w 5314703"/>
              <a:gd name="connsiteY4" fmla="*/ 6863443 h 6874330"/>
              <a:gd name="connsiteX5" fmla="*/ 3518559 w 5314703"/>
              <a:gd name="connsiteY5" fmla="*/ 6874330 h 6874330"/>
              <a:gd name="connsiteX6" fmla="*/ 5423 w 5314703"/>
              <a:gd name="connsiteY6" fmla="*/ 6863443 h 6874330"/>
              <a:gd name="connsiteX7" fmla="*/ 0 w 5314703"/>
              <a:gd name="connsiteY7" fmla="*/ 4822372 h 6874330"/>
              <a:gd name="connsiteX8" fmla="*/ 5423 w 5314703"/>
              <a:gd name="connsiteY8" fmla="*/ 5443 h 6874330"/>
              <a:gd name="connsiteX0" fmla="*/ 5423 w 5314703"/>
              <a:gd name="connsiteY0" fmla="*/ 5443 h 6874330"/>
              <a:gd name="connsiteX1" fmla="*/ 2827316 w 5314703"/>
              <a:gd name="connsiteY1" fmla="*/ 0 h 6874330"/>
              <a:gd name="connsiteX2" fmla="*/ 5309260 w 5314703"/>
              <a:gd name="connsiteY2" fmla="*/ 5443 h 6874330"/>
              <a:gd name="connsiteX3" fmla="*/ 5314703 w 5314703"/>
              <a:gd name="connsiteY3" fmla="*/ 1442357 h 6874330"/>
              <a:gd name="connsiteX4" fmla="*/ 5309260 w 5314703"/>
              <a:gd name="connsiteY4" fmla="*/ 6863443 h 6874330"/>
              <a:gd name="connsiteX5" fmla="*/ 3518559 w 5314703"/>
              <a:gd name="connsiteY5" fmla="*/ 6874330 h 6874330"/>
              <a:gd name="connsiteX6" fmla="*/ 0 w 5314703"/>
              <a:gd name="connsiteY6" fmla="*/ 4822372 h 6874330"/>
              <a:gd name="connsiteX7" fmla="*/ 5423 w 5314703"/>
              <a:gd name="connsiteY7" fmla="*/ 5443 h 6874330"/>
              <a:gd name="connsiteX0" fmla="*/ 5423 w 5314703"/>
              <a:gd name="connsiteY0" fmla="*/ 5443 h 6874330"/>
              <a:gd name="connsiteX1" fmla="*/ 2827316 w 5314703"/>
              <a:gd name="connsiteY1" fmla="*/ 0 h 6874330"/>
              <a:gd name="connsiteX2" fmla="*/ 5314703 w 5314703"/>
              <a:gd name="connsiteY2" fmla="*/ 1442357 h 6874330"/>
              <a:gd name="connsiteX3" fmla="*/ 5309260 w 5314703"/>
              <a:gd name="connsiteY3" fmla="*/ 6863443 h 6874330"/>
              <a:gd name="connsiteX4" fmla="*/ 3518559 w 5314703"/>
              <a:gd name="connsiteY4" fmla="*/ 6874330 h 6874330"/>
              <a:gd name="connsiteX5" fmla="*/ 0 w 5314703"/>
              <a:gd name="connsiteY5" fmla="*/ 4822372 h 6874330"/>
              <a:gd name="connsiteX6" fmla="*/ 5423 w 5314703"/>
              <a:gd name="connsiteY6" fmla="*/ 5443 h 6874330"/>
              <a:gd name="connsiteX0" fmla="*/ 5423 w 5314703"/>
              <a:gd name="connsiteY0" fmla="*/ 5443 h 6874330"/>
              <a:gd name="connsiteX1" fmla="*/ 2827316 w 5314703"/>
              <a:gd name="connsiteY1" fmla="*/ 0 h 6874330"/>
              <a:gd name="connsiteX2" fmla="*/ 5314703 w 5314703"/>
              <a:gd name="connsiteY2" fmla="*/ 1442357 h 6874330"/>
              <a:gd name="connsiteX3" fmla="*/ 5309260 w 5314703"/>
              <a:gd name="connsiteY3" fmla="*/ 6863443 h 6874330"/>
              <a:gd name="connsiteX4" fmla="*/ 3561944 w 5314703"/>
              <a:gd name="connsiteY4" fmla="*/ 6874330 h 6874330"/>
              <a:gd name="connsiteX5" fmla="*/ 0 w 5314703"/>
              <a:gd name="connsiteY5" fmla="*/ 4822372 h 6874330"/>
              <a:gd name="connsiteX6" fmla="*/ 5423 w 5314703"/>
              <a:gd name="connsiteY6" fmla="*/ 5443 h 6874330"/>
              <a:gd name="connsiteX0" fmla="*/ 5423 w 5314703"/>
              <a:gd name="connsiteY0" fmla="*/ 5443 h 6874330"/>
              <a:gd name="connsiteX1" fmla="*/ 2805624 w 5314703"/>
              <a:gd name="connsiteY1" fmla="*/ 0 h 6874330"/>
              <a:gd name="connsiteX2" fmla="*/ 5314703 w 5314703"/>
              <a:gd name="connsiteY2" fmla="*/ 1442357 h 6874330"/>
              <a:gd name="connsiteX3" fmla="*/ 5309260 w 5314703"/>
              <a:gd name="connsiteY3" fmla="*/ 6863443 h 6874330"/>
              <a:gd name="connsiteX4" fmla="*/ 3561944 w 5314703"/>
              <a:gd name="connsiteY4" fmla="*/ 6874330 h 6874330"/>
              <a:gd name="connsiteX5" fmla="*/ 0 w 5314703"/>
              <a:gd name="connsiteY5" fmla="*/ 4822372 h 6874330"/>
              <a:gd name="connsiteX6" fmla="*/ 5423 w 5314703"/>
              <a:gd name="connsiteY6" fmla="*/ 5443 h 6874330"/>
              <a:gd name="connsiteX0" fmla="*/ 5423 w 5314703"/>
              <a:gd name="connsiteY0" fmla="*/ 5443 h 6874330"/>
              <a:gd name="connsiteX1" fmla="*/ 2805624 w 5314703"/>
              <a:gd name="connsiteY1" fmla="*/ 0 h 6874330"/>
              <a:gd name="connsiteX2" fmla="*/ 5314703 w 5314703"/>
              <a:gd name="connsiteY2" fmla="*/ 1442357 h 6874330"/>
              <a:gd name="connsiteX3" fmla="*/ 5309260 w 5314703"/>
              <a:gd name="connsiteY3" fmla="*/ 6863443 h 6874330"/>
              <a:gd name="connsiteX4" fmla="*/ 3561944 w 5314703"/>
              <a:gd name="connsiteY4" fmla="*/ 6874330 h 6874330"/>
              <a:gd name="connsiteX5" fmla="*/ 0 w 5314703"/>
              <a:gd name="connsiteY5" fmla="*/ 4806043 h 6874330"/>
              <a:gd name="connsiteX6" fmla="*/ 5423 w 5314703"/>
              <a:gd name="connsiteY6" fmla="*/ 5443 h 6874330"/>
              <a:gd name="connsiteX0" fmla="*/ 5423 w 5314703"/>
              <a:gd name="connsiteY0" fmla="*/ 5443 h 6874330"/>
              <a:gd name="connsiteX1" fmla="*/ 2805624 w 5314703"/>
              <a:gd name="connsiteY1" fmla="*/ 0 h 6874330"/>
              <a:gd name="connsiteX2" fmla="*/ 5314703 w 5314703"/>
              <a:gd name="connsiteY2" fmla="*/ 1442357 h 6874330"/>
              <a:gd name="connsiteX3" fmla="*/ 5309260 w 5314703"/>
              <a:gd name="connsiteY3" fmla="*/ 6863443 h 6874330"/>
              <a:gd name="connsiteX4" fmla="*/ 4371072 w 5314703"/>
              <a:gd name="connsiteY4" fmla="*/ 6868886 h 6874330"/>
              <a:gd name="connsiteX5" fmla="*/ 3561944 w 5314703"/>
              <a:gd name="connsiteY5" fmla="*/ 6874330 h 6874330"/>
              <a:gd name="connsiteX6" fmla="*/ 0 w 5314703"/>
              <a:gd name="connsiteY6" fmla="*/ 4806043 h 6874330"/>
              <a:gd name="connsiteX7" fmla="*/ 5423 w 5314703"/>
              <a:gd name="connsiteY7" fmla="*/ 5443 h 6874330"/>
              <a:gd name="connsiteX0" fmla="*/ 5423 w 5314703"/>
              <a:gd name="connsiteY0" fmla="*/ 5443 h 6874330"/>
              <a:gd name="connsiteX1" fmla="*/ 2805624 w 5314703"/>
              <a:gd name="connsiteY1" fmla="*/ 0 h 6874330"/>
              <a:gd name="connsiteX2" fmla="*/ 5314703 w 5314703"/>
              <a:gd name="connsiteY2" fmla="*/ 1442357 h 6874330"/>
              <a:gd name="connsiteX3" fmla="*/ 5309260 w 5314703"/>
              <a:gd name="connsiteY3" fmla="*/ 6863443 h 6874330"/>
              <a:gd name="connsiteX4" fmla="*/ 4371072 w 5314703"/>
              <a:gd name="connsiteY4" fmla="*/ 6868886 h 6874330"/>
              <a:gd name="connsiteX5" fmla="*/ 3561944 w 5314703"/>
              <a:gd name="connsiteY5" fmla="*/ 6874330 h 6874330"/>
              <a:gd name="connsiteX6" fmla="*/ 1984880 w 5314703"/>
              <a:gd name="connsiteY6" fmla="*/ 5959929 h 6874330"/>
              <a:gd name="connsiteX7" fmla="*/ 0 w 5314703"/>
              <a:gd name="connsiteY7" fmla="*/ 4806043 h 6874330"/>
              <a:gd name="connsiteX8" fmla="*/ 5423 w 5314703"/>
              <a:gd name="connsiteY8" fmla="*/ 5443 h 6874330"/>
              <a:gd name="connsiteX0" fmla="*/ 5423 w 5314703"/>
              <a:gd name="connsiteY0" fmla="*/ 5443 h 6874330"/>
              <a:gd name="connsiteX1" fmla="*/ 2805624 w 5314703"/>
              <a:gd name="connsiteY1" fmla="*/ 0 h 6874330"/>
              <a:gd name="connsiteX2" fmla="*/ 5314703 w 5314703"/>
              <a:gd name="connsiteY2" fmla="*/ 1442357 h 6874330"/>
              <a:gd name="connsiteX3" fmla="*/ 5309260 w 5314703"/>
              <a:gd name="connsiteY3" fmla="*/ 6863443 h 6874330"/>
              <a:gd name="connsiteX4" fmla="*/ 4371072 w 5314703"/>
              <a:gd name="connsiteY4" fmla="*/ 6868886 h 6874330"/>
              <a:gd name="connsiteX5" fmla="*/ 3561944 w 5314703"/>
              <a:gd name="connsiteY5" fmla="*/ 6874330 h 6874330"/>
              <a:gd name="connsiteX6" fmla="*/ 2218076 w 5314703"/>
              <a:gd name="connsiteY6" fmla="*/ 5617029 h 6874330"/>
              <a:gd name="connsiteX7" fmla="*/ 0 w 5314703"/>
              <a:gd name="connsiteY7" fmla="*/ 4806043 h 6874330"/>
              <a:gd name="connsiteX8" fmla="*/ 5423 w 5314703"/>
              <a:gd name="connsiteY8" fmla="*/ 5443 h 6874330"/>
              <a:gd name="connsiteX0" fmla="*/ 5423 w 5314703"/>
              <a:gd name="connsiteY0" fmla="*/ 10886 h 6879773"/>
              <a:gd name="connsiteX1" fmla="*/ 2234345 w 5314703"/>
              <a:gd name="connsiteY1" fmla="*/ 0 h 6879773"/>
              <a:gd name="connsiteX2" fmla="*/ 2805624 w 5314703"/>
              <a:gd name="connsiteY2" fmla="*/ 5443 h 6879773"/>
              <a:gd name="connsiteX3" fmla="*/ 5314703 w 5314703"/>
              <a:gd name="connsiteY3" fmla="*/ 1447800 h 6879773"/>
              <a:gd name="connsiteX4" fmla="*/ 5309260 w 5314703"/>
              <a:gd name="connsiteY4" fmla="*/ 6868886 h 6879773"/>
              <a:gd name="connsiteX5" fmla="*/ 4371072 w 5314703"/>
              <a:gd name="connsiteY5" fmla="*/ 6874329 h 6879773"/>
              <a:gd name="connsiteX6" fmla="*/ 3561944 w 5314703"/>
              <a:gd name="connsiteY6" fmla="*/ 6879773 h 6879773"/>
              <a:gd name="connsiteX7" fmla="*/ 2218076 w 5314703"/>
              <a:gd name="connsiteY7" fmla="*/ 5622472 h 6879773"/>
              <a:gd name="connsiteX8" fmla="*/ 0 w 5314703"/>
              <a:gd name="connsiteY8" fmla="*/ 4811486 h 6879773"/>
              <a:gd name="connsiteX9" fmla="*/ 5423 w 5314703"/>
              <a:gd name="connsiteY9" fmla="*/ 10886 h 6879773"/>
              <a:gd name="connsiteX0" fmla="*/ 0 w 5314703"/>
              <a:gd name="connsiteY0" fmla="*/ 4811486 h 6879773"/>
              <a:gd name="connsiteX1" fmla="*/ 2234345 w 5314703"/>
              <a:gd name="connsiteY1" fmla="*/ 0 h 6879773"/>
              <a:gd name="connsiteX2" fmla="*/ 2805624 w 5314703"/>
              <a:gd name="connsiteY2" fmla="*/ 5443 h 6879773"/>
              <a:gd name="connsiteX3" fmla="*/ 5314703 w 5314703"/>
              <a:gd name="connsiteY3" fmla="*/ 1447800 h 6879773"/>
              <a:gd name="connsiteX4" fmla="*/ 5309260 w 5314703"/>
              <a:gd name="connsiteY4" fmla="*/ 6868886 h 6879773"/>
              <a:gd name="connsiteX5" fmla="*/ 4371072 w 5314703"/>
              <a:gd name="connsiteY5" fmla="*/ 6874329 h 6879773"/>
              <a:gd name="connsiteX6" fmla="*/ 3561944 w 5314703"/>
              <a:gd name="connsiteY6" fmla="*/ 6879773 h 6879773"/>
              <a:gd name="connsiteX7" fmla="*/ 2218076 w 5314703"/>
              <a:gd name="connsiteY7" fmla="*/ 5622472 h 6879773"/>
              <a:gd name="connsiteX8" fmla="*/ 0 w 5314703"/>
              <a:gd name="connsiteY8" fmla="*/ 4811486 h 6879773"/>
              <a:gd name="connsiteX0" fmla="*/ 0 w 3096627"/>
              <a:gd name="connsiteY0" fmla="*/ 5622472 h 6879773"/>
              <a:gd name="connsiteX1" fmla="*/ 16269 w 3096627"/>
              <a:gd name="connsiteY1" fmla="*/ 0 h 6879773"/>
              <a:gd name="connsiteX2" fmla="*/ 587548 w 3096627"/>
              <a:gd name="connsiteY2" fmla="*/ 5443 h 6879773"/>
              <a:gd name="connsiteX3" fmla="*/ 3096627 w 3096627"/>
              <a:gd name="connsiteY3" fmla="*/ 1447800 h 6879773"/>
              <a:gd name="connsiteX4" fmla="*/ 3091184 w 3096627"/>
              <a:gd name="connsiteY4" fmla="*/ 6868886 h 6879773"/>
              <a:gd name="connsiteX5" fmla="*/ 2152996 w 3096627"/>
              <a:gd name="connsiteY5" fmla="*/ 6874329 h 6879773"/>
              <a:gd name="connsiteX6" fmla="*/ 1343868 w 3096627"/>
              <a:gd name="connsiteY6" fmla="*/ 6879773 h 6879773"/>
              <a:gd name="connsiteX7" fmla="*/ 0 w 3096627"/>
              <a:gd name="connsiteY7" fmla="*/ 5622472 h 6879773"/>
              <a:gd name="connsiteX0" fmla="*/ 0 w 3096627"/>
              <a:gd name="connsiteY0" fmla="*/ 5622472 h 6874329"/>
              <a:gd name="connsiteX1" fmla="*/ 16269 w 3096627"/>
              <a:gd name="connsiteY1" fmla="*/ 0 h 6874329"/>
              <a:gd name="connsiteX2" fmla="*/ 587548 w 3096627"/>
              <a:gd name="connsiteY2" fmla="*/ 5443 h 6874329"/>
              <a:gd name="connsiteX3" fmla="*/ 3096627 w 3096627"/>
              <a:gd name="connsiteY3" fmla="*/ 1447800 h 6874329"/>
              <a:gd name="connsiteX4" fmla="*/ 3091184 w 3096627"/>
              <a:gd name="connsiteY4" fmla="*/ 6868886 h 6874329"/>
              <a:gd name="connsiteX5" fmla="*/ 2152996 w 3096627"/>
              <a:gd name="connsiteY5" fmla="*/ 6874329 h 6874329"/>
              <a:gd name="connsiteX6" fmla="*/ 0 w 3096627"/>
              <a:gd name="connsiteY6" fmla="*/ 5622472 h 6874329"/>
              <a:gd name="connsiteX0" fmla="*/ 0 w 3096627"/>
              <a:gd name="connsiteY0" fmla="*/ 5618716 h 6870573"/>
              <a:gd name="connsiteX1" fmla="*/ 16269 w 3096627"/>
              <a:gd name="connsiteY1" fmla="*/ 0 h 6870573"/>
              <a:gd name="connsiteX2" fmla="*/ 587548 w 3096627"/>
              <a:gd name="connsiteY2" fmla="*/ 1687 h 6870573"/>
              <a:gd name="connsiteX3" fmla="*/ 3096627 w 3096627"/>
              <a:gd name="connsiteY3" fmla="*/ 1444044 h 6870573"/>
              <a:gd name="connsiteX4" fmla="*/ 3091184 w 3096627"/>
              <a:gd name="connsiteY4" fmla="*/ 6865130 h 6870573"/>
              <a:gd name="connsiteX5" fmla="*/ 2152996 w 3096627"/>
              <a:gd name="connsiteY5" fmla="*/ 6870573 h 6870573"/>
              <a:gd name="connsiteX6" fmla="*/ 0 w 3096627"/>
              <a:gd name="connsiteY6" fmla="*/ 5618716 h 6870573"/>
              <a:gd name="connsiteX0" fmla="*/ 0 w 3087273"/>
              <a:gd name="connsiteY0" fmla="*/ 5618716 h 6870573"/>
              <a:gd name="connsiteX1" fmla="*/ 6915 w 3087273"/>
              <a:gd name="connsiteY1" fmla="*/ 0 h 6870573"/>
              <a:gd name="connsiteX2" fmla="*/ 578194 w 3087273"/>
              <a:gd name="connsiteY2" fmla="*/ 1687 h 6870573"/>
              <a:gd name="connsiteX3" fmla="*/ 3087273 w 3087273"/>
              <a:gd name="connsiteY3" fmla="*/ 1444044 h 6870573"/>
              <a:gd name="connsiteX4" fmla="*/ 3081830 w 3087273"/>
              <a:gd name="connsiteY4" fmla="*/ 6865130 h 6870573"/>
              <a:gd name="connsiteX5" fmla="*/ 2143642 w 3087273"/>
              <a:gd name="connsiteY5" fmla="*/ 6870573 h 6870573"/>
              <a:gd name="connsiteX6" fmla="*/ 0 w 3087273"/>
              <a:gd name="connsiteY6" fmla="*/ 5618716 h 6870573"/>
              <a:gd name="connsiteX0" fmla="*/ 0 w 3274000"/>
              <a:gd name="connsiteY0" fmla="*/ 5618716 h 6981405"/>
              <a:gd name="connsiteX1" fmla="*/ 6915 w 3274000"/>
              <a:gd name="connsiteY1" fmla="*/ 0 h 6981405"/>
              <a:gd name="connsiteX2" fmla="*/ 578194 w 3274000"/>
              <a:gd name="connsiteY2" fmla="*/ 1687 h 6981405"/>
              <a:gd name="connsiteX3" fmla="*/ 3087273 w 3274000"/>
              <a:gd name="connsiteY3" fmla="*/ 1444044 h 6981405"/>
              <a:gd name="connsiteX4" fmla="*/ 3089270 w 3274000"/>
              <a:gd name="connsiteY4" fmla="*/ 6464736 h 6981405"/>
              <a:gd name="connsiteX5" fmla="*/ 3081830 w 3274000"/>
              <a:gd name="connsiteY5" fmla="*/ 6865130 h 6981405"/>
              <a:gd name="connsiteX6" fmla="*/ 2143642 w 3274000"/>
              <a:gd name="connsiteY6" fmla="*/ 6870573 h 6981405"/>
              <a:gd name="connsiteX7" fmla="*/ 0 w 3274000"/>
              <a:gd name="connsiteY7" fmla="*/ 5618716 h 6981405"/>
              <a:gd name="connsiteX0" fmla="*/ 0 w 3153648"/>
              <a:gd name="connsiteY0" fmla="*/ 5618716 h 6981405"/>
              <a:gd name="connsiteX1" fmla="*/ 6915 w 3153648"/>
              <a:gd name="connsiteY1" fmla="*/ 0 h 6981405"/>
              <a:gd name="connsiteX2" fmla="*/ 578194 w 3153648"/>
              <a:gd name="connsiteY2" fmla="*/ 1687 h 6981405"/>
              <a:gd name="connsiteX3" fmla="*/ 3087273 w 3153648"/>
              <a:gd name="connsiteY3" fmla="*/ 1444044 h 6981405"/>
              <a:gd name="connsiteX4" fmla="*/ 3089270 w 3153648"/>
              <a:gd name="connsiteY4" fmla="*/ 6464736 h 6981405"/>
              <a:gd name="connsiteX5" fmla="*/ 3081830 w 3153648"/>
              <a:gd name="connsiteY5" fmla="*/ 6865130 h 6981405"/>
              <a:gd name="connsiteX6" fmla="*/ 2143642 w 3153648"/>
              <a:gd name="connsiteY6" fmla="*/ 6870573 h 6981405"/>
              <a:gd name="connsiteX7" fmla="*/ 0 w 3153648"/>
              <a:gd name="connsiteY7" fmla="*/ 5618716 h 6981405"/>
              <a:gd name="connsiteX0" fmla="*/ 0 w 3273723"/>
              <a:gd name="connsiteY0" fmla="*/ 5618716 h 6958261"/>
              <a:gd name="connsiteX1" fmla="*/ 6915 w 3273723"/>
              <a:gd name="connsiteY1" fmla="*/ 0 h 6958261"/>
              <a:gd name="connsiteX2" fmla="*/ 578194 w 3273723"/>
              <a:gd name="connsiteY2" fmla="*/ 1687 h 6958261"/>
              <a:gd name="connsiteX3" fmla="*/ 3087273 w 3273723"/>
              <a:gd name="connsiteY3" fmla="*/ 1444044 h 6958261"/>
              <a:gd name="connsiteX4" fmla="*/ 3089271 w 3273723"/>
              <a:gd name="connsiteY4" fmla="*/ 1789270 h 6958261"/>
              <a:gd name="connsiteX5" fmla="*/ 3089270 w 3273723"/>
              <a:gd name="connsiteY5" fmla="*/ 6464736 h 6958261"/>
              <a:gd name="connsiteX6" fmla="*/ 3081830 w 3273723"/>
              <a:gd name="connsiteY6" fmla="*/ 6865130 h 6958261"/>
              <a:gd name="connsiteX7" fmla="*/ 2143642 w 3273723"/>
              <a:gd name="connsiteY7" fmla="*/ 6870573 h 6958261"/>
              <a:gd name="connsiteX8" fmla="*/ 0 w 3273723"/>
              <a:gd name="connsiteY8" fmla="*/ 5618716 h 6958261"/>
              <a:gd name="connsiteX0" fmla="*/ 0 w 3273723"/>
              <a:gd name="connsiteY0" fmla="*/ 5618716 h 6958261"/>
              <a:gd name="connsiteX1" fmla="*/ 6915 w 3273723"/>
              <a:gd name="connsiteY1" fmla="*/ 0 h 6958261"/>
              <a:gd name="connsiteX2" fmla="*/ 3087273 w 3273723"/>
              <a:gd name="connsiteY2" fmla="*/ 1444044 h 6958261"/>
              <a:gd name="connsiteX3" fmla="*/ 3089271 w 3273723"/>
              <a:gd name="connsiteY3" fmla="*/ 1789270 h 6958261"/>
              <a:gd name="connsiteX4" fmla="*/ 3089270 w 3273723"/>
              <a:gd name="connsiteY4" fmla="*/ 6464736 h 6958261"/>
              <a:gd name="connsiteX5" fmla="*/ 3081830 w 3273723"/>
              <a:gd name="connsiteY5" fmla="*/ 6865130 h 6958261"/>
              <a:gd name="connsiteX6" fmla="*/ 2143642 w 3273723"/>
              <a:gd name="connsiteY6" fmla="*/ 6870573 h 6958261"/>
              <a:gd name="connsiteX7" fmla="*/ 0 w 3273723"/>
              <a:gd name="connsiteY7" fmla="*/ 5618716 h 6958261"/>
              <a:gd name="connsiteX0" fmla="*/ 0 w 3153570"/>
              <a:gd name="connsiteY0" fmla="*/ 5618716 h 6958261"/>
              <a:gd name="connsiteX1" fmla="*/ 6915 w 3153570"/>
              <a:gd name="connsiteY1" fmla="*/ 0 h 6958261"/>
              <a:gd name="connsiteX2" fmla="*/ 3089271 w 3153570"/>
              <a:gd name="connsiteY2" fmla="*/ 1789270 h 6958261"/>
              <a:gd name="connsiteX3" fmla="*/ 3089270 w 3153570"/>
              <a:gd name="connsiteY3" fmla="*/ 6464736 h 6958261"/>
              <a:gd name="connsiteX4" fmla="*/ 3081830 w 3153570"/>
              <a:gd name="connsiteY4" fmla="*/ 6865130 h 6958261"/>
              <a:gd name="connsiteX5" fmla="*/ 2143642 w 3153570"/>
              <a:gd name="connsiteY5" fmla="*/ 6870573 h 6958261"/>
              <a:gd name="connsiteX6" fmla="*/ 0 w 3153570"/>
              <a:gd name="connsiteY6" fmla="*/ 5618716 h 6958261"/>
              <a:gd name="connsiteX0" fmla="*/ 0 w 3152080"/>
              <a:gd name="connsiteY0" fmla="*/ 5618716 h 6958261"/>
              <a:gd name="connsiteX1" fmla="*/ 6915 w 3152080"/>
              <a:gd name="connsiteY1" fmla="*/ 0 h 6958261"/>
              <a:gd name="connsiteX2" fmla="*/ 3089271 w 3152080"/>
              <a:gd name="connsiteY2" fmla="*/ 1789270 h 6958261"/>
              <a:gd name="connsiteX3" fmla="*/ 3083677 w 3152080"/>
              <a:gd name="connsiteY3" fmla="*/ 6464736 h 6958261"/>
              <a:gd name="connsiteX4" fmla="*/ 3081830 w 3152080"/>
              <a:gd name="connsiteY4" fmla="*/ 6865130 h 6958261"/>
              <a:gd name="connsiteX5" fmla="*/ 2143642 w 3152080"/>
              <a:gd name="connsiteY5" fmla="*/ 6870573 h 6958261"/>
              <a:gd name="connsiteX6" fmla="*/ 0 w 3152080"/>
              <a:gd name="connsiteY6" fmla="*/ 5618716 h 6958261"/>
              <a:gd name="connsiteX0" fmla="*/ 0 w 3152080"/>
              <a:gd name="connsiteY0" fmla="*/ 5618716 h 6958261"/>
              <a:gd name="connsiteX1" fmla="*/ 6915 w 3152080"/>
              <a:gd name="connsiteY1" fmla="*/ 0 h 6958261"/>
              <a:gd name="connsiteX2" fmla="*/ 3089271 w 3152080"/>
              <a:gd name="connsiteY2" fmla="*/ 1789270 h 6958261"/>
              <a:gd name="connsiteX3" fmla="*/ 3083677 w 3152080"/>
              <a:gd name="connsiteY3" fmla="*/ 6464736 h 6958261"/>
              <a:gd name="connsiteX4" fmla="*/ 3081830 w 3152080"/>
              <a:gd name="connsiteY4" fmla="*/ 6865130 h 6958261"/>
              <a:gd name="connsiteX5" fmla="*/ 2143642 w 3152080"/>
              <a:gd name="connsiteY5" fmla="*/ 6870573 h 6958261"/>
              <a:gd name="connsiteX6" fmla="*/ 1064452 w 3152080"/>
              <a:gd name="connsiteY6" fmla="*/ 6453617 h 6958261"/>
              <a:gd name="connsiteX7" fmla="*/ 0 w 3152080"/>
              <a:gd name="connsiteY7" fmla="*/ 5618716 h 6958261"/>
              <a:gd name="connsiteX0" fmla="*/ 0 w 3157673"/>
              <a:gd name="connsiteY0" fmla="*/ 5857771 h 6958261"/>
              <a:gd name="connsiteX1" fmla="*/ 12508 w 3157673"/>
              <a:gd name="connsiteY1" fmla="*/ 0 h 6958261"/>
              <a:gd name="connsiteX2" fmla="*/ 3094864 w 3157673"/>
              <a:gd name="connsiteY2" fmla="*/ 1789270 h 6958261"/>
              <a:gd name="connsiteX3" fmla="*/ 3089270 w 3157673"/>
              <a:gd name="connsiteY3" fmla="*/ 6464736 h 6958261"/>
              <a:gd name="connsiteX4" fmla="*/ 3087423 w 3157673"/>
              <a:gd name="connsiteY4" fmla="*/ 6865130 h 6958261"/>
              <a:gd name="connsiteX5" fmla="*/ 2149235 w 3157673"/>
              <a:gd name="connsiteY5" fmla="*/ 6870573 h 6958261"/>
              <a:gd name="connsiteX6" fmla="*/ 1070045 w 3157673"/>
              <a:gd name="connsiteY6" fmla="*/ 6453617 h 6958261"/>
              <a:gd name="connsiteX7" fmla="*/ 0 w 3157673"/>
              <a:gd name="connsiteY7" fmla="*/ 5857771 h 6958261"/>
              <a:gd name="connsiteX0" fmla="*/ 0 w 3157673"/>
              <a:gd name="connsiteY0" fmla="*/ 5857771 h 6958261"/>
              <a:gd name="connsiteX1" fmla="*/ 12508 w 3157673"/>
              <a:gd name="connsiteY1" fmla="*/ 0 h 6958261"/>
              <a:gd name="connsiteX2" fmla="*/ 3094864 w 3157673"/>
              <a:gd name="connsiteY2" fmla="*/ 1789270 h 6958261"/>
              <a:gd name="connsiteX3" fmla="*/ 3089270 w 3157673"/>
              <a:gd name="connsiteY3" fmla="*/ 6464736 h 6958261"/>
              <a:gd name="connsiteX4" fmla="*/ 3087423 w 3157673"/>
              <a:gd name="connsiteY4" fmla="*/ 6865130 h 6958261"/>
              <a:gd name="connsiteX5" fmla="*/ 2149235 w 3157673"/>
              <a:gd name="connsiteY5" fmla="*/ 6870573 h 6958261"/>
              <a:gd name="connsiteX6" fmla="*/ 1036484 w 3157673"/>
              <a:gd name="connsiteY6" fmla="*/ 6453618 h 6958261"/>
              <a:gd name="connsiteX7" fmla="*/ 0 w 3157673"/>
              <a:gd name="connsiteY7" fmla="*/ 5857771 h 6958261"/>
              <a:gd name="connsiteX0" fmla="*/ 0 w 3157673"/>
              <a:gd name="connsiteY0" fmla="*/ 5857771 h 6958261"/>
              <a:gd name="connsiteX1" fmla="*/ 12508 w 3157673"/>
              <a:gd name="connsiteY1" fmla="*/ 0 h 6958261"/>
              <a:gd name="connsiteX2" fmla="*/ 3094864 w 3157673"/>
              <a:gd name="connsiteY2" fmla="*/ 1789270 h 6958261"/>
              <a:gd name="connsiteX3" fmla="*/ 3089270 w 3157673"/>
              <a:gd name="connsiteY3" fmla="*/ 6464736 h 6958261"/>
              <a:gd name="connsiteX4" fmla="*/ 3087423 w 3157673"/>
              <a:gd name="connsiteY4" fmla="*/ 6865130 h 6958261"/>
              <a:gd name="connsiteX5" fmla="*/ 1036484 w 3157673"/>
              <a:gd name="connsiteY5" fmla="*/ 6453618 h 6958261"/>
              <a:gd name="connsiteX6" fmla="*/ 0 w 3157673"/>
              <a:gd name="connsiteY6" fmla="*/ 5857771 h 6958261"/>
              <a:gd name="connsiteX0" fmla="*/ 0 w 3243281"/>
              <a:gd name="connsiteY0" fmla="*/ 5857771 h 6830649"/>
              <a:gd name="connsiteX1" fmla="*/ 12508 w 3243281"/>
              <a:gd name="connsiteY1" fmla="*/ 0 h 6830649"/>
              <a:gd name="connsiteX2" fmla="*/ 3094864 w 3243281"/>
              <a:gd name="connsiteY2" fmla="*/ 1789270 h 6830649"/>
              <a:gd name="connsiteX3" fmla="*/ 3089270 w 3243281"/>
              <a:gd name="connsiteY3" fmla="*/ 6464736 h 6830649"/>
              <a:gd name="connsiteX4" fmla="*/ 1036484 w 3243281"/>
              <a:gd name="connsiteY4" fmla="*/ 6453618 h 6830649"/>
              <a:gd name="connsiteX5" fmla="*/ 0 w 3243281"/>
              <a:gd name="connsiteY5" fmla="*/ 5857771 h 6830649"/>
              <a:gd name="connsiteX0" fmla="*/ 0 w 3243281"/>
              <a:gd name="connsiteY0" fmla="*/ 5857771 h 6502824"/>
              <a:gd name="connsiteX1" fmla="*/ 12508 w 3243281"/>
              <a:gd name="connsiteY1" fmla="*/ 0 h 6502824"/>
              <a:gd name="connsiteX2" fmla="*/ 3094864 w 3243281"/>
              <a:gd name="connsiteY2" fmla="*/ 1789270 h 6502824"/>
              <a:gd name="connsiteX3" fmla="*/ 3089270 w 3243281"/>
              <a:gd name="connsiteY3" fmla="*/ 6464736 h 6502824"/>
              <a:gd name="connsiteX4" fmla="*/ 1036484 w 3243281"/>
              <a:gd name="connsiteY4" fmla="*/ 6453618 h 6502824"/>
              <a:gd name="connsiteX5" fmla="*/ 0 w 3243281"/>
              <a:gd name="connsiteY5" fmla="*/ 5857771 h 6502824"/>
              <a:gd name="connsiteX0" fmla="*/ 0 w 3094869"/>
              <a:gd name="connsiteY0" fmla="*/ 5857771 h 6502824"/>
              <a:gd name="connsiteX1" fmla="*/ 12508 w 3094869"/>
              <a:gd name="connsiteY1" fmla="*/ 0 h 6502824"/>
              <a:gd name="connsiteX2" fmla="*/ 3094864 w 3094869"/>
              <a:gd name="connsiteY2" fmla="*/ 1789270 h 6502824"/>
              <a:gd name="connsiteX3" fmla="*/ 3089270 w 3094869"/>
              <a:gd name="connsiteY3" fmla="*/ 6464736 h 6502824"/>
              <a:gd name="connsiteX4" fmla="*/ 1036484 w 3094869"/>
              <a:gd name="connsiteY4" fmla="*/ 6453618 h 6502824"/>
              <a:gd name="connsiteX5" fmla="*/ 0 w 3094869"/>
              <a:gd name="connsiteY5" fmla="*/ 5857771 h 6502824"/>
              <a:gd name="connsiteX0" fmla="*/ 0 w 3094869"/>
              <a:gd name="connsiteY0" fmla="*/ 5857771 h 6506733"/>
              <a:gd name="connsiteX1" fmla="*/ 12508 w 3094869"/>
              <a:gd name="connsiteY1" fmla="*/ 0 h 6506733"/>
              <a:gd name="connsiteX2" fmla="*/ 3094864 w 3094869"/>
              <a:gd name="connsiteY2" fmla="*/ 1789270 h 6506733"/>
              <a:gd name="connsiteX3" fmla="*/ 3089270 w 3094869"/>
              <a:gd name="connsiteY3" fmla="*/ 6464736 h 6506733"/>
              <a:gd name="connsiteX4" fmla="*/ 1047671 w 3094869"/>
              <a:gd name="connsiteY4" fmla="*/ 6459178 h 6506733"/>
              <a:gd name="connsiteX5" fmla="*/ 0 w 3094869"/>
              <a:gd name="connsiteY5" fmla="*/ 5857771 h 6506733"/>
              <a:gd name="connsiteX0" fmla="*/ 0 w 3094869"/>
              <a:gd name="connsiteY0" fmla="*/ 5857771 h 6466041"/>
              <a:gd name="connsiteX1" fmla="*/ 12508 w 3094869"/>
              <a:gd name="connsiteY1" fmla="*/ 0 h 6466041"/>
              <a:gd name="connsiteX2" fmla="*/ 3094864 w 3094869"/>
              <a:gd name="connsiteY2" fmla="*/ 1789270 h 6466041"/>
              <a:gd name="connsiteX3" fmla="*/ 3089270 w 3094869"/>
              <a:gd name="connsiteY3" fmla="*/ 6464736 h 6466041"/>
              <a:gd name="connsiteX4" fmla="*/ 1047671 w 3094869"/>
              <a:gd name="connsiteY4" fmla="*/ 6459178 h 6466041"/>
              <a:gd name="connsiteX5" fmla="*/ 0 w 3094869"/>
              <a:gd name="connsiteY5" fmla="*/ 5857771 h 6466041"/>
              <a:gd name="connsiteX0" fmla="*/ 0 w 3094869"/>
              <a:gd name="connsiteY0" fmla="*/ 5857771 h 6466256"/>
              <a:gd name="connsiteX1" fmla="*/ 12508 w 3094869"/>
              <a:gd name="connsiteY1" fmla="*/ 0 h 6466256"/>
              <a:gd name="connsiteX2" fmla="*/ 3094864 w 3094869"/>
              <a:gd name="connsiteY2" fmla="*/ 1789270 h 6466256"/>
              <a:gd name="connsiteX3" fmla="*/ 3089270 w 3094869"/>
              <a:gd name="connsiteY3" fmla="*/ 6464736 h 6466256"/>
              <a:gd name="connsiteX4" fmla="*/ 1051233 w 3094869"/>
              <a:gd name="connsiteY4" fmla="*/ 6460948 h 6466256"/>
              <a:gd name="connsiteX5" fmla="*/ 0 w 3094869"/>
              <a:gd name="connsiteY5" fmla="*/ 5857771 h 6466256"/>
              <a:gd name="connsiteX0" fmla="*/ 0 w 3094869"/>
              <a:gd name="connsiteY0" fmla="*/ 5857771 h 6466256"/>
              <a:gd name="connsiteX1" fmla="*/ 12508 w 3094869"/>
              <a:gd name="connsiteY1" fmla="*/ 0 h 6466256"/>
              <a:gd name="connsiteX2" fmla="*/ 3094864 w 3094869"/>
              <a:gd name="connsiteY2" fmla="*/ 1789270 h 6466256"/>
              <a:gd name="connsiteX3" fmla="*/ 3089270 w 3094869"/>
              <a:gd name="connsiteY3" fmla="*/ 6464736 h 6466256"/>
              <a:gd name="connsiteX4" fmla="*/ 1051233 w 3094869"/>
              <a:gd name="connsiteY4" fmla="*/ 6460948 h 6466256"/>
              <a:gd name="connsiteX5" fmla="*/ 0 w 3094869"/>
              <a:gd name="connsiteY5" fmla="*/ 5857771 h 6466256"/>
              <a:gd name="connsiteX0" fmla="*/ 0 w 3094870"/>
              <a:gd name="connsiteY0" fmla="*/ 5857771 h 6466256"/>
              <a:gd name="connsiteX1" fmla="*/ 12508 w 3094870"/>
              <a:gd name="connsiteY1" fmla="*/ 0 h 6466256"/>
              <a:gd name="connsiteX2" fmla="*/ 3094864 w 3094870"/>
              <a:gd name="connsiteY2" fmla="*/ 1789270 h 6466256"/>
              <a:gd name="connsiteX3" fmla="*/ 3089270 w 3094870"/>
              <a:gd name="connsiteY3" fmla="*/ 6464736 h 6466256"/>
              <a:gd name="connsiteX4" fmla="*/ 1051233 w 3094870"/>
              <a:gd name="connsiteY4" fmla="*/ 6460948 h 6466256"/>
              <a:gd name="connsiteX5" fmla="*/ 0 w 3094870"/>
              <a:gd name="connsiteY5" fmla="*/ 5857771 h 6466256"/>
              <a:gd name="connsiteX0" fmla="*/ 0 w 3094873"/>
              <a:gd name="connsiteY0" fmla="*/ 5857771 h 6466256"/>
              <a:gd name="connsiteX1" fmla="*/ 12508 w 3094873"/>
              <a:gd name="connsiteY1" fmla="*/ 0 h 6466256"/>
              <a:gd name="connsiteX2" fmla="*/ 3094864 w 3094873"/>
              <a:gd name="connsiteY2" fmla="*/ 1789270 h 6466256"/>
              <a:gd name="connsiteX3" fmla="*/ 3089270 w 3094873"/>
              <a:gd name="connsiteY3" fmla="*/ 6464736 h 6466256"/>
              <a:gd name="connsiteX4" fmla="*/ 1051233 w 3094873"/>
              <a:gd name="connsiteY4" fmla="*/ 6460948 h 6466256"/>
              <a:gd name="connsiteX5" fmla="*/ 0 w 3094873"/>
              <a:gd name="connsiteY5" fmla="*/ 5857771 h 6466256"/>
              <a:gd name="connsiteX0" fmla="*/ 0 w 3094873"/>
              <a:gd name="connsiteY0" fmla="*/ 5857771 h 6464736"/>
              <a:gd name="connsiteX1" fmla="*/ 12508 w 3094873"/>
              <a:gd name="connsiteY1" fmla="*/ 0 h 6464736"/>
              <a:gd name="connsiteX2" fmla="*/ 3094864 w 3094873"/>
              <a:gd name="connsiteY2" fmla="*/ 1789270 h 6464736"/>
              <a:gd name="connsiteX3" fmla="*/ 3089270 w 3094873"/>
              <a:gd name="connsiteY3" fmla="*/ 6464736 h 6464736"/>
              <a:gd name="connsiteX4" fmla="*/ 1051233 w 3094873"/>
              <a:gd name="connsiteY4" fmla="*/ 6460948 h 6464736"/>
              <a:gd name="connsiteX5" fmla="*/ 0 w 3094873"/>
              <a:gd name="connsiteY5" fmla="*/ 5857771 h 6464736"/>
              <a:gd name="connsiteX0" fmla="*/ 0 w 3094873"/>
              <a:gd name="connsiteY0" fmla="*/ 5857771 h 6464736"/>
              <a:gd name="connsiteX1" fmla="*/ 12508 w 3094873"/>
              <a:gd name="connsiteY1" fmla="*/ 0 h 6464736"/>
              <a:gd name="connsiteX2" fmla="*/ 3094864 w 3094873"/>
              <a:gd name="connsiteY2" fmla="*/ 1789270 h 6464736"/>
              <a:gd name="connsiteX3" fmla="*/ 3089270 w 3094873"/>
              <a:gd name="connsiteY3" fmla="*/ 6464736 h 6464736"/>
              <a:gd name="connsiteX4" fmla="*/ 1056577 w 3094873"/>
              <a:gd name="connsiteY4" fmla="*/ 6464489 h 6464736"/>
              <a:gd name="connsiteX5" fmla="*/ 0 w 3094873"/>
              <a:gd name="connsiteY5" fmla="*/ 5857771 h 646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4873" h="6464736">
                <a:moveTo>
                  <a:pt x="0" y="5857771"/>
                </a:moveTo>
                <a:cubicBezTo>
                  <a:pt x="4169" y="3905181"/>
                  <a:pt x="8339" y="1952590"/>
                  <a:pt x="12508" y="0"/>
                </a:cubicBezTo>
                <a:lnTo>
                  <a:pt x="3094864" y="1789270"/>
                </a:lnTo>
                <a:cubicBezTo>
                  <a:pt x="3095197" y="2626052"/>
                  <a:pt x="3087073" y="5683806"/>
                  <a:pt x="3089270" y="6464736"/>
                </a:cubicBezTo>
                <a:lnTo>
                  <a:pt x="1056577" y="6464489"/>
                </a:lnTo>
                <a:lnTo>
                  <a:pt x="0" y="5857771"/>
                </a:lnTo>
                <a:close/>
              </a:path>
            </a:pathLst>
          </a:custGeom>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31567019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7F19-49CC-D65F-21C0-982FB55CEA90}"/>
              </a:ext>
            </a:extLst>
          </p:cNvPr>
          <p:cNvSpPr>
            <a:spLocks noGrp="1"/>
          </p:cNvSpPr>
          <p:nvPr>
            <p:ph type="title"/>
          </p:nvPr>
        </p:nvSpPr>
        <p:spPr>
          <a:xfrm>
            <a:off x="545095" y="521460"/>
            <a:ext cx="8358905" cy="590296"/>
          </a:xfrm>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DE766633-F7F9-BFBC-4614-4180927A7322}"/>
              </a:ext>
            </a:extLst>
          </p:cNvPr>
          <p:cNvSpPr>
            <a:spLocks noGrp="1"/>
          </p:cNvSpPr>
          <p:nvPr>
            <p:ph type="ftr" sz="quarter" idx="11"/>
          </p:nvPr>
        </p:nvSpPr>
        <p:spPr/>
        <p:txBody>
          <a:bodyPr/>
          <a:lstStyle/>
          <a:p>
            <a:r>
              <a:rPr lang="en-US"/>
              <a:t>Smaller Companies Committee 26 September 2024</a:t>
            </a:r>
            <a:endParaRPr lang="en-GB"/>
          </a:p>
        </p:txBody>
      </p:sp>
      <p:sp>
        <p:nvSpPr>
          <p:cNvPr id="6" name="Slide Number Placeholder 5">
            <a:extLst>
              <a:ext uri="{FF2B5EF4-FFF2-40B4-BE49-F238E27FC236}">
                <a16:creationId xmlns:a16="http://schemas.microsoft.com/office/drawing/2014/main" id="{1F25C4BC-7E8C-3077-181B-1528FC36FBF0}"/>
              </a:ext>
            </a:extLst>
          </p:cNvPr>
          <p:cNvSpPr>
            <a:spLocks noGrp="1"/>
          </p:cNvSpPr>
          <p:nvPr>
            <p:ph type="sldNum" sz="quarter" idx="12"/>
          </p:nvPr>
        </p:nvSpPr>
        <p:spPr/>
        <p:txBody>
          <a:bodyPr/>
          <a:lstStyle>
            <a:lvl1pPr>
              <a:defRPr>
                <a:solidFill>
                  <a:schemeClr val="bg1"/>
                </a:solidFill>
              </a:defRPr>
            </a:lvl1pPr>
          </a:lstStyle>
          <a:p>
            <a:fld id="{43A0D1A1-6419-4D53-9DE2-95F17E34CC8C}" type="slidenum">
              <a:rPr lang="en-GB" smtClean="0"/>
              <a:pPr/>
              <a:t>‹#›</a:t>
            </a:fld>
            <a:endParaRPr lang="en-GB"/>
          </a:p>
        </p:txBody>
      </p:sp>
      <p:pic>
        <p:nvPicPr>
          <p:cNvPr id="4" name="Picture 3" descr="Logo&#10;&#10;Description automatically generated">
            <a:extLst>
              <a:ext uri="{FF2B5EF4-FFF2-40B4-BE49-F238E27FC236}">
                <a16:creationId xmlns:a16="http://schemas.microsoft.com/office/drawing/2014/main" id="{8EBDC990-1365-C7C8-F828-009503074E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3871" y="225334"/>
            <a:ext cx="1440000" cy="870530"/>
          </a:xfrm>
          <a:prstGeom prst="rect">
            <a:avLst/>
          </a:prstGeom>
        </p:spPr>
      </p:pic>
    </p:spTree>
    <p:extLst>
      <p:ext uri="{BB962C8B-B14F-4D97-AF65-F5344CB8AC3E}">
        <p14:creationId xmlns:p14="http://schemas.microsoft.com/office/powerpoint/2010/main" val="38069986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2 Conten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7F19-49CC-D65F-21C0-982FB55CEA90}"/>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FA2462B-049E-184A-05C4-DE6114213F36}"/>
              </a:ext>
            </a:extLst>
          </p:cNvPr>
          <p:cNvSpPr>
            <a:spLocks noGrp="1"/>
          </p:cNvSpPr>
          <p:nvPr>
            <p:ph idx="1"/>
          </p:nvPr>
        </p:nvSpPr>
        <p:spPr>
          <a:xfrm>
            <a:off x="530323" y="1756416"/>
            <a:ext cx="5476684" cy="442054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E766633-F7F9-BFBC-4614-4180927A7322}"/>
              </a:ext>
            </a:extLst>
          </p:cNvPr>
          <p:cNvSpPr>
            <a:spLocks noGrp="1"/>
          </p:cNvSpPr>
          <p:nvPr>
            <p:ph type="ftr" sz="quarter" idx="11"/>
          </p:nvPr>
        </p:nvSpPr>
        <p:spPr/>
        <p:txBody>
          <a:bodyPr/>
          <a:lstStyle>
            <a:lvl1pPr>
              <a:defRPr>
                <a:solidFill>
                  <a:schemeClr val="bg1"/>
                </a:solidFill>
              </a:defRPr>
            </a:lvl1pPr>
          </a:lstStyle>
          <a:p>
            <a:r>
              <a:rPr lang="en-US"/>
              <a:t>Smaller Companies Committee 26 September 2024</a:t>
            </a:r>
            <a:endParaRPr lang="en-GB"/>
          </a:p>
        </p:txBody>
      </p:sp>
      <p:sp>
        <p:nvSpPr>
          <p:cNvPr id="6" name="Slide Number Placeholder 5">
            <a:extLst>
              <a:ext uri="{FF2B5EF4-FFF2-40B4-BE49-F238E27FC236}">
                <a16:creationId xmlns:a16="http://schemas.microsoft.com/office/drawing/2014/main" id="{1F25C4BC-7E8C-3077-181B-1528FC36FBF0}"/>
              </a:ext>
            </a:extLst>
          </p:cNvPr>
          <p:cNvSpPr>
            <a:spLocks noGrp="1"/>
          </p:cNvSpPr>
          <p:nvPr>
            <p:ph type="sldNum" sz="quarter" idx="12"/>
          </p:nvPr>
        </p:nvSpPr>
        <p:spPr/>
        <p:txBody>
          <a:bodyPr/>
          <a:lstStyle>
            <a:lvl1pPr>
              <a:defRPr>
                <a:solidFill>
                  <a:schemeClr val="bg1"/>
                </a:solidFill>
              </a:defRPr>
            </a:lvl1pPr>
          </a:lstStyle>
          <a:p>
            <a:fld id="{43A0D1A1-6419-4D53-9DE2-95F17E34CC8C}" type="slidenum">
              <a:rPr lang="en-GB" smtClean="0"/>
              <a:pPr/>
              <a:t>‹#›</a:t>
            </a:fld>
            <a:endParaRPr lang="en-GB"/>
          </a:p>
        </p:txBody>
      </p:sp>
      <p:sp>
        <p:nvSpPr>
          <p:cNvPr id="7" name="Content Placeholder 6">
            <a:extLst>
              <a:ext uri="{FF2B5EF4-FFF2-40B4-BE49-F238E27FC236}">
                <a16:creationId xmlns:a16="http://schemas.microsoft.com/office/drawing/2014/main" id="{37449A0F-DC70-7631-6C9C-1F05DE32932B}"/>
              </a:ext>
            </a:extLst>
          </p:cNvPr>
          <p:cNvSpPr>
            <a:spLocks noGrp="1"/>
          </p:cNvSpPr>
          <p:nvPr>
            <p:ph sz="quarter" idx="13"/>
          </p:nvPr>
        </p:nvSpPr>
        <p:spPr>
          <a:xfrm>
            <a:off x="6184994" y="1756416"/>
            <a:ext cx="5527005" cy="442054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Logo&#10;&#10;Description automatically generated">
            <a:extLst>
              <a:ext uri="{FF2B5EF4-FFF2-40B4-BE49-F238E27FC236}">
                <a16:creationId xmlns:a16="http://schemas.microsoft.com/office/drawing/2014/main" id="{3AB7B51A-5359-5AFA-1BEC-EA3E5E8C71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2400" y="226800"/>
            <a:ext cx="1440000" cy="872307"/>
          </a:xfrm>
          <a:prstGeom prst="rect">
            <a:avLst/>
          </a:prstGeom>
        </p:spPr>
      </p:pic>
    </p:spTree>
    <p:extLst>
      <p:ext uri="{BB962C8B-B14F-4D97-AF65-F5344CB8AC3E}">
        <p14:creationId xmlns:p14="http://schemas.microsoft.com/office/powerpoint/2010/main" val="1226295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B">
    <p:bg>
      <p:bgPr>
        <a:solidFill>
          <a:schemeClr val="bg1"/>
        </a:solidFill>
        <a:effectLst/>
      </p:bgPr>
    </p:bg>
    <p:spTree>
      <p:nvGrpSpPr>
        <p:cNvPr id="1" name=""/>
        <p:cNvGrpSpPr/>
        <p:nvPr/>
      </p:nvGrpSpPr>
      <p:grpSpPr>
        <a:xfrm>
          <a:off x="0" y="0"/>
          <a:ext cx="0" cy="0"/>
          <a:chOff x="0" y="0"/>
          <a:chExt cx="0" cy="0"/>
        </a:xfrm>
      </p:grpSpPr>
      <p:pic>
        <p:nvPicPr>
          <p:cNvPr id="13" name="Picture 12" descr="Logo&#10;&#10;Description automatically generated">
            <a:extLst>
              <a:ext uri="{FF2B5EF4-FFF2-40B4-BE49-F238E27FC236}">
                <a16:creationId xmlns:a16="http://schemas.microsoft.com/office/drawing/2014/main" id="{B9B0856C-2559-81D6-784E-BD69E5082E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6800" y="5291515"/>
            <a:ext cx="1697739" cy="1027178"/>
          </a:xfrm>
          <a:prstGeom prst="rect">
            <a:avLst/>
          </a:prstGeom>
        </p:spPr>
      </p:pic>
      <p:sp>
        <p:nvSpPr>
          <p:cNvPr id="2" name="Title 1">
            <a:extLst>
              <a:ext uri="{FF2B5EF4-FFF2-40B4-BE49-F238E27FC236}">
                <a16:creationId xmlns:a16="http://schemas.microsoft.com/office/drawing/2014/main" id="{2BE0E4B7-F90D-DEC8-042C-01A73B6B7F24}"/>
              </a:ext>
            </a:extLst>
          </p:cNvPr>
          <p:cNvSpPr>
            <a:spLocks noGrp="1"/>
          </p:cNvSpPr>
          <p:nvPr>
            <p:ph type="ctrTitle"/>
          </p:nvPr>
        </p:nvSpPr>
        <p:spPr>
          <a:xfrm>
            <a:off x="503999" y="2659253"/>
            <a:ext cx="5076000" cy="402896"/>
          </a:xfrm>
          <a:solidFill>
            <a:schemeClr val="accent3"/>
          </a:solidFill>
        </p:spPr>
        <p:txBody>
          <a:bodyPr wrap="square" lIns="36000" tIns="0" bIns="18000" anchor="t">
            <a:spAutoFit/>
          </a:bodyPr>
          <a:lstStyle>
            <a:lvl1pPr algn="l">
              <a:lnSpc>
                <a:spcPts val="3000"/>
              </a:lnSpc>
              <a:defRPr sz="26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3ABC6E7-CB7E-0F4F-2D90-382FAE4C1F6E}"/>
              </a:ext>
            </a:extLst>
          </p:cNvPr>
          <p:cNvSpPr>
            <a:spLocks noGrp="1"/>
          </p:cNvSpPr>
          <p:nvPr>
            <p:ph type="subTitle" idx="1"/>
          </p:nvPr>
        </p:nvSpPr>
        <p:spPr>
          <a:xfrm>
            <a:off x="532800" y="3069000"/>
            <a:ext cx="5040000" cy="886656"/>
          </a:xfrm>
        </p:spPr>
        <p:txBody>
          <a:bodyPr/>
          <a:lstStyle>
            <a:lvl1pPr marL="0" indent="0" algn="l">
              <a:lnSpc>
                <a:spcPts val="3000"/>
              </a:lnSpc>
              <a:spcBef>
                <a:spcPts val="0"/>
              </a:spcBef>
              <a:buNone/>
              <a:defRPr sz="26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A452142F-0207-BB3F-868C-51140685E06E}"/>
              </a:ext>
            </a:extLst>
          </p:cNvPr>
          <p:cNvSpPr>
            <a:spLocks noGrp="1"/>
          </p:cNvSpPr>
          <p:nvPr>
            <p:ph type="ftr" sz="quarter" idx="11"/>
          </p:nvPr>
        </p:nvSpPr>
        <p:spPr/>
        <p:txBody>
          <a:bodyPr/>
          <a:lstStyle>
            <a:lvl1pPr>
              <a:defRPr>
                <a:solidFill>
                  <a:schemeClr val="tx1"/>
                </a:solidFill>
              </a:defRPr>
            </a:lvl1pPr>
          </a:lstStyle>
          <a:p>
            <a:r>
              <a:rPr lang="en-US"/>
              <a:t>Smaller Companies Committee 26 September 2024</a:t>
            </a:r>
            <a:endParaRPr lang="en-GB"/>
          </a:p>
        </p:txBody>
      </p:sp>
      <p:sp>
        <p:nvSpPr>
          <p:cNvPr id="6" name="Slide Number Placeholder 5">
            <a:extLst>
              <a:ext uri="{FF2B5EF4-FFF2-40B4-BE49-F238E27FC236}">
                <a16:creationId xmlns:a16="http://schemas.microsoft.com/office/drawing/2014/main" id="{FE75DB3F-9A69-9290-9850-4C8058B7062E}"/>
              </a:ext>
            </a:extLst>
          </p:cNvPr>
          <p:cNvSpPr>
            <a:spLocks noGrp="1"/>
          </p:cNvSpPr>
          <p:nvPr>
            <p:ph type="sldNum" sz="quarter" idx="12"/>
          </p:nvPr>
        </p:nvSpPr>
        <p:spPr/>
        <p:txBody>
          <a:bodyPr/>
          <a:lstStyle>
            <a:lvl1pPr>
              <a:defRPr>
                <a:solidFill>
                  <a:schemeClr val="tx1"/>
                </a:solidFill>
              </a:defRPr>
            </a:lvl1pPr>
          </a:lstStyle>
          <a:p>
            <a:fld id="{43A0D1A1-6419-4D53-9DE2-95F17E34CC8C}" type="slidenum">
              <a:rPr lang="en-GB" smtClean="0"/>
              <a:pPr/>
              <a:t>‹#›</a:t>
            </a:fld>
            <a:endParaRPr lang="en-GB"/>
          </a:p>
        </p:txBody>
      </p:sp>
      <p:pic>
        <p:nvPicPr>
          <p:cNvPr id="10" name="Picture 9" descr="Shape&#10;&#10;Description automatically generated with medium confidence">
            <a:extLst>
              <a:ext uri="{FF2B5EF4-FFF2-40B4-BE49-F238E27FC236}">
                <a16:creationId xmlns:a16="http://schemas.microsoft.com/office/drawing/2014/main" id="{CADFE545-D9F9-F45B-260F-D4E33489B91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5247" r="1704"/>
          <a:stretch/>
        </p:blipFill>
        <p:spPr>
          <a:xfrm>
            <a:off x="5376000" y="0"/>
            <a:ext cx="6816000" cy="4982990"/>
          </a:xfrm>
          <a:prstGeom prst="rect">
            <a:avLst/>
          </a:prstGeom>
        </p:spPr>
      </p:pic>
    </p:spTree>
    <p:extLst>
      <p:ext uri="{BB962C8B-B14F-4D97-AF65-F5344CB8AC3E}">
        <p14:creationId xmlns:p14="http://schemas.microsoft.com/office/powerpoint/2010/main" val="35352469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
    <p:bg>
      <p:bgPr>
        <a:solidFill>
          <a:schemeClr val="tx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3ABC6E7-CB7E-0F4F-2D90-382FAE4C1F6E}"/>
              </a:ext>
            </a:extLst>
          </p:cNvPr>
          <p:cNvSpPr>
            <a:spLocks noGrp="1"/>
          </p:cNvSpPr>
          <p:nvPr>
            <p:ph type="subTitle" idx="1"/>
          </p:nvPr>
        </p:nvSpPr>
        <p:spPr>
          <a:xfrm>
            <a:off x="924710" y="3910344"/>
            <a:ext cx="5170689" cy="454654"/>
          </a:xfrm>
        </p:spPr>
        <p:txBody>
          <a:bodyPr/>
          <a:lstStyle>
            <a:lvl1pPr marL="0" indent="0" algn="l">
              <a:lnSpc>
                <a:spcPts val="3000"/>
              </a:lnSpc>
              <a:spcBef>
                <a:spcPts val="0"/>
              </a:spcBef>
              <a:buNone/>
              <a:defRPr sz="2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A452142F-0207-BB3F-868C-51140685E06E}"/>
              </a:ext>
            </a:extLst>
          </p:cNvPr>
          <p:cNvSpPr>
            <a:spLocks noGrp="1"/>
          </p:cNvSpPr>
          <p:nvPr>
            <p:ph type="ftr" sz="quarter" idx="11"/>
          </p:nvPr>
        </p:nvSpPr>
        <p:spPr/>
        <p:txBody>
          <a:bodyPr/>
          <a:lstStyle>
            <a:lvl1pPr>
              <a:defRPr>
                <a:solidFill>
                  <a:schemeClr val="bg1"/>
                </a:solidFill>
              </a:defRPr>
            </a:lvl1pPr>
          </a:lstStyle>
          <a:p>
            <a:r>
              <a:rPr lang="en-US"/>
              <a:t>Smaller Companies Committee 26 September 2024</a:t>
            </a:r>
            <a:endParaRPr lang="en-GB"/>
          </a:p>
        </p:txBody>
      </p:sp>
      <p:sp>
        <p:nvSpPr>
          <p:cNvPr id="6" name="Slide Number Placeholder 5">
            <a:extLst>
              <a:ext uri="{FF2B5EF4-FFF2-40B4-BE49-F238E27FC236}">
                <a16:creationId xmlns:a16="http://schemas.microsoft.com/office/drawing/2014/main" id="{FE75DB3F-9A69-9290-9850-4C8058B7062E}"/>
              </a:ext>
            </a:extLst>
          </p:cNvPr>
          <p:cNvSpPr>
            <a:spLocks noGrp="1"/>
          </p:cNvSpPr>
          <p:nvPr>
            <p:ph type="sldNum" sz="quarter" idx="12"/>
          </p:nvPr>
        </p:nvSpPr>
        <p:spPr/>
        <p:txBody>
          <a:bodyPr/>
          <a:lstStyle>
            <a:lvl1pPr>
              <a:defRPr>
                <a:solidFill>
                  <a:schemeClr val="bg1"/>
                </a:solidFill>
              </a:defRPr>
            </a:lvl1pPr>
          </a:lstStyle>
          <a:p>
            <a:fld id="{43A0D1A1-6419-4D53-9DE2-95F17E34CC8C}" type="slidenum">
              <a:rPr lang="en-GB" smtClean="0"/>
              <a:pPr/>
              <a:t>‹#›</a:t>
            </a:fld>
            <a:endParaRPr lang="en-GB"/>
          </a:p>
        </p:txBody>
      </p:sp>
      <p:sp>
        <p:nvSpPr>
          <p:cNvPr id="8" name="Text Placeholder 7">
            <a:extLst>
              <a:ext uri="{FF2B5EF4-FFF2-40B4-BE49-F238E27FC236}">
                <a16:creationId xmlns:a16="http://schemas.microsoft.com/office/drawing/2014/main" id="{984CA8D0-3B84-7813-D141-9F338EED8173}"/>
              </a:ext>
            </a:extLst>
          </p:cNvPr>
          <p:cNvSpPr>
            <a:spLocks noGrp="1"/>
          </p:cNvSpPr>
          <p:nvPr>
            <p:ph type="body" sz="quarter" idx="13"/>
          </p:nvPr>
        </p:nvSpPr>
        <p:spPr>
          <a:xfrm>
            <a:off x="924711" y="4527167"/>
            <a:ext cx="2447400" cy="1657925"/>
          </a:xfrm>
        </p:spPr>
        <p:txBody>
          <a:bodyPr/>
          <a:lstStyle>
            <a:lvl1pPr>
              <a:lnSpc>
                <a:spcPts val="1600"/>
              </a:lnSpc>
              <a:spcBef>
                <a:spcPts val="0"/>
              </a:spcBef>
              <a:defRPr sz="1200">
                <a:solidFill>
                  <a:schemeClr val="bg1"/>
                </a:solidFill>
              </a:defRPr>
            </a:lvl1pPr>
            <a:lvl2pPr marL="0" indent="0">
              <a:buNone/>
              <a:defRPr/>
            </a:lvl2pPr>
          </a:lstStyle>
          <a:p>
            <a:pPr lvl="0"/>
            <a:r>
              <a:rPr lang="en-US"/>
              <a:t>Click to edit Master text styles</a:t>
            </a:r>
          </a:p>
        </p:txBody>
      </p:sp>
      <p:pic>
        <p:nvPicPr>
          <p:cNvPr id="10" name="Picture 9" descr="Shape&#10;&#10;Description automatically generated with medium confidence">
            <a:extLst>
              <a:ext uri="{FF2B5EF4-FFF2-40B4-BE49-F238E27FC236}">
                <a16:creationId xmlns:a16="http://schemas.microsoft.com/office/drawing/2014/main" id="{CADFE545-D9F9-F45B-260F-D4E33489B91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5247" r="1704"/>
          <a:stretch/>
        </p:blipFill>
        <p:spPr>
          <a:xfrm>
            <a:off x="5376000" y="0"/>
            <a:ext cx="6816000" cy="4982990"/>
          </a:xfrm>
          <a:prstGeom prst="rect">
            <a:avLst/>
          </a:prstGeom>
        </p:spPr>
      </p:pic>
      <p:cxnSp>
        <p:nvCxnSpPr>
          <p:cNvPr id="14" name="Straight Connector 13">
            <a:extLst>
              <a:ext uri="{FF2B5EF4-FFF2-40B4-BE49-F238E27FC236}">
                <a16:creationId xmlns:a16="http://schemas.microsoft.com/office/drawing/2014/main" id="{23895E63-4DD8-7C0C-0E1A-C79DDDD6B02A}"/>
              </a:ext>
            </a:extLst>
          </p:cNvPr>
          <p:cNvCxnSpPr/>
          <p:nvPr userDrawn="1"/>
        </p:nvCxnSpPr>
        <p:spPr>
          <a:xfrm>
            <a:off x="949678" y="4391273"/>
            <a:ext cx="507600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Text Placeholder 7">
            <a:extLst>
              <a:ext uri="{FF2B5EF4-FFF2-40B4-BE49-F238E27FC236}">
                <a16:creationId xmlns:a16="http://schemas.microsoft.com/office/drawing/2014/main" id="{BFA9FC22-C5DD-7254-F0DD-3C603EADD498}"/>
              </a:ext>
            </a:extLst>
          </p:cNvPr>
          <p:cNvSpPr>
            <a:spLocks noGrp="1"/>
          </p:cNvSpPr>
          <p:nvPr>
            <p:ph type="body" sz="quarter" idx="14"/>
          </p:nvPr>
        </p:nvSpPr>
        <p:spPr>
          <a:xfrm>
            <a:off x="3590389" y="4527167"/>
            <a:ext cx="2447400" cy="1657925"/>
          </a:xfrm>
        </p:spPr>
        <p:txBody>
          <a:bodyPr/>
          <a:lstStyle>
            <a:lvl1pPr>
              <a:lnSpc>
                <a:spcPts val="1600"/>
              </a:lnSpc>
              <a:spcBef>
                <a:spcPts val="0"/>
              </a:spcBef>
              <a:defRPr sz="1200">
                <a:solidFill>
                  <a:schemeClr val="bg1"/>
                </a:solidFill>
              </a:defRPr>
            </a:lvl1pPr>
            <a:lvl2pPr marL="0" indent="0">
              <a:buNone/>
              <a:defRPr/>
            </a:lvl2pPr>
          </a:lstStyle>
          <a:p>
            <a:pPr lvl="0"/>
            <a:r>
              <a:rPr lang="en-US"/>
              <a:t>Click to edit Master text styles</a:t>
            </a:r>
          </a:p>
        </p:txBody>
      </p:sp>
      <p:pic>
        <p:nvPicPr>
          <p:cNvPr id="7" name="Picture 6" descr="Logo&#10;&#10;Description automatically generated">
            <a:extLst>
              <a:ext uri="{FF2B5EF4-FFF2-40B4-BE49-F238E27FC236}">
                <a16:creationId xmlns:a16="http://schemas.microsoft.com/office/drawing/2014/main" id="{6BBC822E-AF6B-428D-8F8E-3683E52172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4710" y="2270403"/>
            <a:ext cx="2167132" cy="1310643"/>
          </a:xfrm>
          <a:prstGeom prst="rect">
            <a:avLst/>
          </a:prstGeom>
        </p:spPr>
      </p:pic>
    </p:spTree>
    <p:extLst>
      <p:ext uri="{BB962C8B-B14F-4D97-AF65-F5344CB8AC3E}">
        <p14:creationId xmlns:p14="http://schemas.microsoft.com/office/powerpoint/2010/main" val="18528786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2834258827"/>
      </p:ext>
    </p:extLst>
  </p:cSld>
  <p:clrMapOvr>
    <a:masterClrMapping/>
  </p:clrMapOvr>
  <p:extLst>
    <p:ext uri="{DCECCB84-F9BA-43D5-87BE-67443E8EF086}">
      <p15:sldGuideLst xmlns:p15="http://schemas.microsoft.com/office/powerpoint/2012/main">
        <p15:guide id="1" orient="horz" pos="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B">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0E4B7-F90D-DEC8-042C-01A73B6B7F24}"/>
              </a:ext>
            </a:extLst>
          </p:cNvPr>
          <p:cNvSpPr>
            <a:spLocks noGrp="1"/>
          </p:cNvSpPr>
          <p:nvPr>
            <p:ph type="ctrTitle"/>
          </p:nvPr>
        </p:nvSpPr>
        <p:spPr>
          <a:xfrm>
            <a:off x="503999" y="2668340"/>
            <a:ext cx="5076000" cy="402896"/>
          </a:xfrm>
          <a:solidFill>
            <a:schemeClr val="accent3"/>
          </a:solidFill>
        </p:spPr>
        <p:txBody>
          <a:bodyPr wrap="square" lIns="36000" rIns="0" bIns="18000" anchor="t">
            <a:spAutoFit/>
          </a:bodyPr>
          <a:lstStyle>
            <a:lvl1pPr algn="l">
              <a:lnSpc>
                <a:spcPts val="3000"/>
              </a:lnSpc>
              <a:defRPr sz="26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3ABC6E7-CB7E-0F4F-2D90-382FAE4C1F6E}"/>
              </a:ext>
            </a:extLst>
          </p:cNvPr>
          <p:cNvSpPr>
            <a:spLocks noGrp="1"/>
          </p:cNvSpPr>
          <p:nvPr>
            <p:ph type="subTitle" idx="1"/>
          </p:nvPr>
        </p:nvSpPr>
        <p:spPr>
          <a:xfrm>
            <a:off x="532800" y="3069000"/>
            <a:ext cx="5040000" cy="886656"/>
          </a:xfrm>
        </p:spPr>
        <p:txBody>
          <a:bodyPr/>
          <a:lstStyle>
            <a:lvl1pPr marL="0" indent="0" algn="l">
              <a:lnSpc>
                <a:spcPts val="3000"/>
              </a:lnSpc>
              <a:spcBef>
                <a:spcPts val="0"/>
              </a:spcBef>
              <a:buNone/>
              <a:defRPr sz="2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A452142F-0207-BB3F-868C-51140685E06E}"/>
              </a:ext>
            </a:extLst>
          </p:cNvPr>
          <p:cNvSpPr>
            <a:spLocks noGrp="1"/>
          </p:cNvSpPr>
          <p:nvPr>
            <p:ph type="ftr" sz="quarter" idx="11"/>
          </p:nvPr>
        </p:nvSpPr>
        <p:spPr/>
        <p:txBody>
          <a:bodyPr/>
          <a:lstStyle>
            <a:lvl1pPr>
              <a:defRPr>
                <a:solidFill>
                  <a:schemeClr val="bg1"/>
                </a:solidFill>
              </a:defRPr>
            </a:lvl1pPr>
          </a:lstStyle>
          <a:p>
            <a:r>
              <a:rPr lang="en-US"/>
              <a:t>Smaller Companies Committee 26 September 2024</a:t>
            </a:r>
            <a:endParaRPr lang="en-GB"/>
          </a:p>
        </p:txBody>
      </p:sp>
      <p:sp>
        <p:nvSpPr>
          <p:cNvPr id="6" name="Slide Number Placeholder 5">
            <a:extLst>
              <a:ext uri="{FF2B5EF4-FFF2-40B4-BE49-F238E27FC236}">
                <a16:creationId xmlns:a16="http://schemas.microsoft.com/office/drawing/2014/main" id="{FE75DB3F-9A69-9290-9850-4C8058B7062E}"/>
              </a:ext>
            </a:extLst>
          </p:cNvPr>
          <p:cNvSpPr>
            <a:spLocks noGrp="1"/>
          </p:cNvSpPr>
          <p:nvPr>
            <p:ph type="sldNum" sz="quarter" idx="12"/>
          </p:nvPr>
        </p:nvSpPr>
        <p:spPr/>
        <p:txBody>
          <a:bodyPr/>
          <a:lstStyle>
            <a:lvl1pPr>
              <a:defRPr>
                <a:solidFill>
                  <a:schemeClr val="accent1"/>
                </a:solidFill>
              </a:defRPr>
            </a:lvl1pPr>
          </a:lstStyle>
          <a:p>
            <a:fld id="{43A0D1A1-6419-4D53-9DE2-95F17E34CC8C}" type="slidenum">
              <a:rPr lang="en-GB" smtClean="0"/>
              <a:pPr/>
              <a:t>‹#›</a:t>
            </a:fld>
            <a:endParaRPr lang="en-GB"/>
          </a:p>
        </p:txBody>
      </p:sp>
      <p:sp>
        <p:nvSpPr>
          <p:cNvPr id="8" name="Text Placeholder 7">
            <a:extLst>
              <a:ext uri="{FF2B5EF4-FFF2-40B4-BE49-F238E27FC236}">
                <a16:creationId xmlns:a16="http://schemas.microsoft.com/office/drawing/2014/main" id="{984CA8D0-3B84-7813-D141-9F338EED8173}"/>
              </a:ext>
            </a:extLst>
          </p:cNvPr>
          <p:cNvSpPr>
            <a:spLocks noGrp="1"/>
          </p:cNvSpPr>
          <p:nvPr>
            <p:ph type="body" sz="quarter" idx="13"/>
          </p:nvPr>
        </p:nvSpPr>
        <p:spPr>
          <a:xfrm>
            <a:off x="533400" y="3955656"/>
            <a:ext cx="5040000" cy="791996"/>
          </a:xfrm>
        </p:spPr>
        <p:txBody>
          <a:bodyPr/>
          <a:lstStyle>
            <a:lvl1pPr>
              <a:lnSpc>
                <a:spcPts val="2500"/>
              </a:lnSpc>
              <a:spcBef>
                <a:spcPts val="0"/>
              </a:spcBef>
              <a:defRPr sz="2000">
                <a:solidFill>
                  <a:schemeClr val="bg1"/>
                </a:solidFill>
              </a:defRPr>
            </a:lvl1pPr>
            <a:lvl2pPr marL="0" indent="0">
              <a:buNone/>
              <a:defRPr/>
            </a:lvl2pPr>
          </a:lstStyle>
          <a:p>
            <a:pPr lvl="0"/>
            <a:r>
              <a:rPr lang="en-US"/>
              <a:t>Click to edit Master text styles</a:t>
            </a:r>
          </a:p>
        </p:txBody>
      </p:sp>
      <p:cxnSp>
        <p:nvCxnSpPr>
          <p:cNvPr id="14" name="Straight Connector 13">
            <a:extLst>
              <a:ext uri="{FF2B5EF4-FFF2-40B4-BE49-F238E27FC236}">
                <a16:creationId xmlns:a16="http://schemas.microsoft.com/office/drawing/2014/main" id="{23895E63-4DD8-7C0C-0E1A-C79DDDD6B02A}"/>
              </a:ext>
            </a:extLst>
          </p:cNvPr>
          <p:cNvCxnSpPr/>
          <p:nvPr userDrawn="1"/>
        </p:nvCxnSpPr>
        <p:spPr>
          <a:xfrm>
            <a:off x="531839" y="4819656"/>
            <a:ext cx="500400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7">
            <a:extLst>
              <a:ext uri="{FF2B5EF4-FFF2-40B4-BE49-F238E27FC236}">
                <a16:creationId xmlns:a16="http://schemas.microsoft.com/office/drawing/2014/main" id="{FF79543F-0166-E5B5-5105-504A110DF4EF}"/>
              </a:ext>
            </a:extLst>
          </p:cNvPr>
          <p:cNvSpPr>
            <a:spLocks noGrp="1"/>
          </p:cNvSpPr>
          <p:nvPr>
            <p:ph type="body" sz="quarter" idx="14"/>
          </p:nvPr>
        </p:nvSpPr>
        <p:spPr>
          <a:xfrm>
            <a:off x="531837" y="4913107"/>
            <a:ext cx="5040000" cy="617862"/>
          </a:xfrm>
        </p:spPr>
        <p:txBody>
          <a:bodyPr/>
          <a:lstStyle>
            <a:lvl1pPr>
              <a:spcBef>
                <a:spcPts val="0"/>
              </a:spcBef>
              <a:defRPr>
                <a:solidFill>
                  <a:schemeClr val="bg1"/>
                </a:solidFill>
              </a:defRPr>
            </a:lvl1pPr>
            <a:lvl2pPr marL="0" indent="0">
              <a:buNone/>
              <a:defRPr/>
            </a:lvl2pPr>
          </a:lstStyle>
          <a:p>
            <a:pPr lvl="0"/>
            <a:r>
              <a:rPr lang="en-US"/>
              <a:t>Click to edit Master text styles</a:t>
            </a:r>
          </a:p>
        </p:txBody>
      </p:sp>
      <p:grpSp>
        <p:nvGrpSpPr>
          <p:cNvPr id="15" name="Group 14">
            <a:extLst>
              <a:ext uri="{FF2B5EF4-FFF2-40B4-BE49-F238E27FC236}">
                <a16:creationId xmlns:a16="http://schemas.microsoft.com/office/drawing/2014/main" id="{DE6B36DE-57EC-8C8F-F8C5-11652A505A41}"/>
              </a:ext>
            </a:extLst>
          </p:cNvPr>
          <p:cNvGrpSpPr/>
          <p:nvPr userDrawn="1"/>
        </p:nvGrpSpPr>
        <p:grpSpPr>
          <a:xfrm>
            <a:off x="6096000" y="55585"/>
            <a:ext cx="6101961" cy="6802416"/>
            <a:chOff x="6096000" y="55585"/>
            <a:chExt cx="6101961" cy="6802416"/>
          </a:xfrm>
        </p:grpSpPr>
        <p:pic>
          <p:nvPicPr>
            <p:cNvPr id="16" name="Picture 15" descr="Shape&#10;&#10;Description automatically generated with medium confidence">
              <a:extLst>
                <a:ext uri="{FF2B5EF4-FFF2-40B4-BE49-F238E27FC236}">
                  <a16:creationId xmlns:a16="http://schemas.microsoft.com/office/drawing/2014/main" id="{32B0C0A0-A93C-64A6-DA3C-BD484F232C91}"/>
                </a:ext>
              </a:extLst>
            </p:cNvPr>
            <p:cNvPicPr>
              <a:picLocks noChangeAspect="1"/>
            </p:cNvPicPr>
            <p:nvPr userDrawn="1"/>
          </p:nvPicPr>
          <p:blipFill rotWithShape="1">
            <a:blip r:embed="rId2">
              <a:extLst>
                <a:ext uri="{28A0092B-C50C-407E-A947-70E740481C1C}">
                  <a14:useLocalDpi xmlns:a14="http://schemas.microsoft.com/office/drawing/2010/main" val="0"/>
                </a:ext>
              </a:extLst>
            </a:blip>
            <a:stretch/>
          </p:blipFill>
          <p:spPr>
            <a:xfrm>
              <a:off x="6466236" y="55585"/>
              <a:ext cx="5731725" cy="5510015"/>
            </a:xfrm>
            <a:prstGeom prst="rect">
              <a:avLst/>
            </a:prstGeom>
          </p:spPr>
        </p:pic>
        <p:sp>
          <p:nvSpPr>
            <p:cNvPr id="17" name="Rectangle 3">
              <a:extLst>
                <a:ext uri="{FF2B5EF4-FFF2-40B4-BE49-F238E27FC236}">
                  <a16:creationId xmlns:a16="http://schemas.microsoft.com/office/drawing/2014/main" id="{AFB9F8BE-8BA8-F7E6-B244-AB50B9208248}"/>
                </a:ext>
              </a:extLst>
            </p:cNvPr>
            <p:cNvSpPr/>
            <p:nvPr userDrawn="1"/>
          </p:nvSpPr>
          <p:spPr>
            <a:xfrm>
              <a:off x="6096000" y="3357001"/>
              <a:ext cx="6096000" cy="3501000"/>
            </a:xfrm>
            <a:custGeom>
              <a:avLst/>
              <a:gdLst>
                <a:gd name="connsiteX0" fmla="*/ 0 w 6816000"/>
                <a:gd name="connsiteY0" fmla="*/ 0 h 4581000"/>
                <a:gd name="connsiteX1" fmla="*/ 6816000 w 6816000"/>
                <a:gd name="connsiteY1" fmla="*/ 0 h 4581000"/>
                <a:gd name="connsiteX2" fmla="*/ 6816000 w 6816000"/>
                <a:gd name="connsiteY2" fmla="*/ 4581000 h 4581000"/>
                <a:gd name="connsiteX3" fmla="*/ 0 w 6816000"/>
                <a:gd name="connsiteY3" fmla="*/ 4581000 h 4581000"/>
                <a:gd name="connsiteX4" fmla="*/ 0 w 6816000"/>
                <a:gd name="connsiteY4" fmla="*/ 0 h 4581000"/>
                <a:gd name="connsiteX0" fmla="*/ 0 w 6816000"/>
                <a:gd name="connsiteY0" fmla="*/ 4581000 h 4581000"/>
                <a:gd name="connsiteX1" fmla="*/ 6816000 w 6816000"/>
                <a:gd name="connsiteY1" fmla="*/ 0 h 4581000"/>
                <a:gd name="connsiteX2" fmla="*/ 6816000 w 6816000"/>
                <a:gd name="connsiteY2" fmla="*/ 4581000 h 4581000"/>
                <a:gd name="connsiteX3" fmla="*/ 0 w 6816000"/>
                <a:gd name="connsiteY3" fmla="*/ 4581000 h 4581000"/>
              </a:gdLst>
              <a:ahLst/>
              <a:cxnLst>
                <a:cxn ang="0">
                  <a:pos x="connsiteX0" y="connsiteY0"/>
                </a:cxn>
                <a:cxn ang="0">
                  <a:pos x="connsiteX1" y="connsiteY1"/>
                </a:cxn>
                <a:cxn ang="0">
                  <a:pos x="connsiteX2" y="connsiteY2"/>
                </a:cxn>
                <a:cxn ang="0">
                  <a:pos x="connsiteX3" y="connsiteY3"/>
                </a:cxn>
              </a:cxnLst>
              <a:rect l="l" t="t" r="r" b="b"/>
              <a:pathLst>
                <a:path w="6816000" h="4581000">
                  <a:moveTo>
                    <a:pt x="0" y="4581000"/>
                  </a:moveTo>
                  <a:lnTo>
                    <a:pt x="6816000" y="0"/>
                  </a:lnTo>
                  <a:lnTo>
                    <a:pt x="6816000" y="4581000"/>
                  </a:lnTo>
                  <a:lnTo>
                    <a:pt x="0" y="4581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Logo&#10;&#10;Description automatically generated">
              <a:extLst>
                <a:ext uri="{FF2B5EF4-FFF2-40B4-BE49-F238E27FC236}">
                  <a16:creationId xmlns:a16="http://schemas.microsoft.com/office/drawing/2014/main" id="{FECCFED6-F9B8-FEF5-E61F-CE0FD576AC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6800" y="5291515"/>
              <a:ext cx="1697739" cy="1027178"/>
            </a:xfrm>
            <a:prstGeom prst="rect">
              <a:avLst/>
            </a:prstGeom>
          </p:spPr>
        </p:pic>
      </p:grpSp>
    </p:spTree>
    <p:extLst>
      <p:ext uri="{BB962C8B-B14F-4D97-AF65-F5344CB8AC3E}">
        <p14:creationId xmlns:p14="http://schemas.microsoft.com/office/powerpoint/2010/main" val="4090316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B">
    <p:bg>
      <p:bgPr>
        <a:solidFill>
          <a:schemeClr val="bg1"/>
        </a:solidFill>
        <a:effectLst/>
      </p:bgPr>
    </p:bg>
    <p:spTree>
      <p:nvGrpSpPr>
        <p:cNvPr id="1" name=""/>
        <p:cNvGrpSpPr/>
        <p:nvPr/>
      </p:nvGrpSpPr>
      <p:grpSpPr>
        <a:xfrm>
          <a:off x="0" y="0"/>
          <a:ext cx="0" cy="0"/>
          <a:chOff x="0" y="0"/>
          <a:chExt cx="0" cy="0"/>
        </a:xfrm>
      </p:grpSpPr>
      <p:pic>
        <p:nvPicPr>
          <p:cNvPr id="13" name="Picture 12" descr="Logo&#10;&#10;Description automatically generated">
            <a:extLst>
              <a:ext uri="{FF2B5EF4-FFF2-40B4-BE49-F238E27FC236}">
                <a16:creationId xmlns:a16="http://schemas.microsoft.com/office/drawing/2014/main" id="{B9B0856C-2559-81D6-784E-BD69E5082E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6800" y="5291515"/>
            <a:ext cx="1697739" cy="1027178"/>
          </a:xfrm>
          <a:prstGeom prst="rect">
            <a:avLst/>
          </a:prstGeom>
        </p:spPr>
      </p:pic>
      <p:sp>
        <p:nvSpPr>
          <p:cNvPr id="2" name="Title 1">
            <a:extLst>
              <a:ext uri="{FF2B5EF4-FFF2-40B4-BE49-F238E27FC236}">
                <a16:creationId xmlns:a16="http://schemas.microsoft.com/office/drawing/2014/main" id="{2BE0E4B7-F90D-DEC8-042C-01A73B6B7F24}"/>
              </a:ext>
            </a:extLst>
          </p:cNvPr>
          <p:cNvSpPr>
            <a:spLocks noGrp="1"/>
          </p:cNvSpPr>
          <p:nvPr>
            <p:ph type="ctrTitle"/>
          </p:nvPr>
        </p:nvSpPr>
        <p:spPr>
          <a:xfrm>
            <a:off x="503999" y="2659253"/>
            <a:ext cx="5076000" cy="402896"/>
          </a:xfrm>
          <a:solidFill>
            <a:schemeClr val="accent3"/>
          </a:solidFill>
        </p:spPr>
        <p:txBody>
          <a:bodyPr wrap="square" lIns="36000" tIns="0" bIns="18000" anchor="t">
            <a:spAutoFit/>
          </a:bodyPr>
          <a:lstStyle>
            <a:lvl1pPr algn="l">
              <a:lnSpc>
                <a:spcPts val="3000"/>
              </a:lnSpc>
              <a:defRPr sz="26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3ABC6E7-CB7E-0F4F-2D90-382FAE4C1F6E}"/>
              </a:ext>
            </a:extLst>
          </p:cNvPr>
          <p:cNvSpPr>
            <a:spLocks noGrp="1"/>
          </p:cNvSpPr>
          <p:nvPr>
            <p:ph type="subTitle" idx="1"/>
          </p:nvPr>
        </p:nvSpPr>
        <p:spPr>
          <a:xfrm>
            <a:off x="532800" y="3069000"/>
            <a:ext cx="5040000" cy="886656"/>
          </a:xfrm>
        </p:spPr>
        <p:txBody>
          <a:bodyPr/>
          <a:lstStyle>
            <a:lvl1pPr marL="0" indent="0" algn="l">
              <a:lnSpc>
                <a:spcPts val="3000"/>
              </a:lnSpc>
              <a:spcBef>
                <a:spcPts val="0"/>
              </a:spcBef>
              <a:buNone/>
              <a:defRPr sz="26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A452142F-0207-BB3F-868C-51140685E06E}"/>
              </a:ext>
            </a:extLst>
          </p:cNvPr>
          <p:cNvSpPr>
            <a:spLocks noGrp="1"/>
          </p:cNvSpPr>
          <p:nvPr>
            <p:ph type="ftr" sz="quarter" idx="11"/>
          </p:nvPr>
        </p:nvSpPr>
        <p:spPr/>
        <p:txBody>
          <a:bodyPr/>
          <a:lstStyle>
            <a:lvl1pPr>
              <a:defRPr>
                <a:solidFill>
                  <a:schemeClr val="tx1"/>
                </a:solidFill>
              </a:defRPr>
            </a:lvl1pPr>
          </a:lstStyle>
          <a:p>
            <a:r>
              <a:rPr lang="en-US"/>
              <a:t>Smaller Companies Committee 26 September 2024</a:t>
            </a:r>
            <a:endParaRPr lang="en-GB"/>
          </a:p>
        </p:txBody>
      </p:sp>
      <p:sp>
        <p:nvSpPr>
          <p:cNvPr id="6" name="Slide Number Placeholder 5">
            <a:extLst>
              <a:ext uri="{FF2B5EF4-FFF2-40B4-BE49-F238E27FC236}">
                <a16:creationId xmlns:a16="http://schemas.microsoft.com/office/drawing/2014/main" id="{FE75DB3F-9A69-9290-9850-4C8058B7062E}"/>
              </a:ext>
            </a:extLst>
          </p:cNvPr>
          <p:cNvSpPr>
            <a:spLocks noGrp="1"/>
          </p:cNvSpPr>
          <p:nvPr>
            <p:ph type="sldNum" sz="quarter" idx="12"/>
          </p:nvPr>
        </p:nvSpPr>
        <p:spPr/>
        <p:txBody>
          <a:bodyPr/>
          <a:lstStyle>
            <a:lvl1pPr>
              <a:defRPr>
                <a:solidFill>
                  <a:schemeClr val="tx1"/>
                </a:solidFill>
              </a:defRPr>
            </a:lvl1pPr>
          </a:lstStyle>
          <a:p>
            <a:fld id="{43A0D1A1-6419-4D53-9DE2-95F17E34CC8C}" type="slidenum">
              <a:rPr lang="en-GB" smtClean="0"/>
              <a:pPr/>
              <a:t>‹#›</a:t>
            </a:fld>
            <a:endParaRPr lang="en-GB"/>
          </a:p>
        </p:txBody>
      </p:sp>
      <p:pic>
        <p:nvPicPr>
          <p:cNvPr id="10" name="Picture 9" descr="Shape&#10;&#10;Description automatically generated with medium confidence">
            <a:extLst>
              <a:ext uri="{FF2B5EF4-FFF2-40B4-BE49-F238E27FC236}">
                <a16:creationId xmlns:a16="http://schemas.microsoft.com/office/drawing/2014/main" id="{CADFE545-D9F9-F45B-260F-D4E33489B91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5247" r="1704"/>
          <a:stretch/>
        </p:blipFill>
        <p:spPr>
          <a:xfrm>
            <a:off x="5376000" y="0"/>
            <a:ext cx="6816000" cy="4982990"/>
          </a:xfrm>
          <a:prstGeom prst="rect">
            <a:avLst/>
          </a:prstGeom>
        </p:spPr>
      </p:pic>
    </p:spTree>
    <p:extLst>
      <p:ext uri="{BB962C8B-B14F-4D97-AF65-F5344CB8AC3E}">
        <p14:creationId xmlns:p14="http://schemas.microsoft.com/office/powerpoint/2010/main" val="6038838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7F19-49CC-D65F-21C0-982FB55CEA9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2462B-049E-184A-05C4-DE6114213F36}"/>
              </a:ext>
            </a:extLst>
          </p:cNvPr>
          <p:cNvSpPr>
            <a:spLocks noGrp="1"/>
          </p:cNvSpPr>
          <p:nvPr>
            <p:ph idx="1"/>
          </p:nvPr>
        </p:nvSpPr>
        <p:spPr/>
        <p:txBody>
          <a:bodyPr/>
          <a:lstStyle>
            <a:lvl1pPr>
              <a:defRPr spc="-10" baseline="0"/>
            </a:lvl1pPr>
            <a:lvl2pPr>
              <a:defRPr spc="-10" baseline="0"/>
            </a:lvl2pPr>
            <a:lvl3pPr>
              <a:defRPr spc="-10" baseline="0"/>
            </a:lvl3pPr>
            <a:lvl4pPr>
              <a:defRPr spc="-10" baseline="0"/>
            </a:lvl4pPr>
            <a:lvl5pPr>
              <a:defRPr spc="-1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E766633-F7F9-BFBC-4614-4180927A7322}"/>
              </a:ext>
            </a:extLst>
          </p:cNvPr>
          <p:cNvSpPr>
            <a:spLocks noGrp="1"/>
          </p:cNvSpPr>
          <p:nvPr>
            <p:ph type="ftr" sz="quarter" idx="11"/>
          </p:nvPr>
        </p:nvSpPr>
        <p:spPr/>
        <p:txBody>
          <a:bodyPr/>
          <a:lstStyle/>
          <a:p>
            <a:r>
              <a:rPr lang="en-US"/>
              <a:t>Smaller Companies Committee 26 September 2024</a:t>
            </a:r>
            <a:endParaRPr lang="en-GB"/>
          </a:p>
        </p:txBody>
      </p:sp>
      <p:sp>
        <p:nvSpPr>
          <p:cNvPr id="6" name="Slide Number Placeholder 5">
            <a:extLst>
              <a:ext uri="{FF2B5EF4-FFF2-40B4-BE49-F238E27FC236}">
                <a16:creationId xmlns:a16="http://schemas.microsoft.com/office/drawing/2014/main" id="{1F25C4BC-7E8C-3077-181B-1528FC36FBF0}"/>
              </a:ext>
            </a:extLst>
          </p:cNvPr>
          <p:cNvSpPr>
            <a:spLocks noGrp="1"/>
          </p:cNvSpPr>
          <p:nvPr>
            <p:ph type="sldNum" sz="quarter" idx="12"/>
          </p:nvPr>
        </p:nvSpPr>
        <p:spPr/>
        <p:txBody>
          <a:bodyPr/>
          <a:lstStyle/>
          <a:p>
            <a:fld id="{43A0D1A1-6419-4D53-9DE2-95F17E34CC8C}" type="slidenum">
              <a:rPr lang="en-GB" smtClean="0"/>
              <a:t>‹#›</a:t>
            </a:fld>
            <a:endParaRPr lang="en-GB"/>
          </a:p>
        </p:txBody>
      </p:sp>
      <p:pic>
        <p:nvPicPr>
          <p:cNvPr id="4" name="Picture 3" descr="Logo&#10;&#10;Description automatically generated">
            <a:extLst>
              <a:ext uri="{FF2B5EF4-FFF2-40B4-BE49-F238E27FC236}">
                <a16:creationId xmlns:a16="http://schemas.microsoft.com/office/drawing/2014/main" id="{0BC30E6D-BB4B-3F46-2A7C-7DBBA2FC24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3871" y="225334"/>
            <a:ext cx="1440000" cy="870530"/>
          </a:xfrm>
          <a:prstGeom prst="rect">
            <a:avLst/>
          </a:prstGeom>
        </p:spPr>
      </p:pic>
    </p:spTree>
    <p:extLst>
      <p:ext uri="{BB962C8B-B14F-4D97-AF65-F5344CB8AC3E}">
        <p14:creationId xmlns:p14="http://schemas.microsoft.com/office/powerpoint/2010/main" val="9806388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7F19-49CC-D65F-21C0-982FB55CEA9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2462B-049E-184A-05C4-DE6114213F36}"/>
              </a:ext>
            </a:extLst>
          </p:cNvPr>
          <p:cNvSpPr>
            <a:spLocks noGrp="1"/>
          </p:cNvSpPr>
          <p:nvPr>
            <p:ph idx="1"/>
          </p:nvPr>
        </p:nvSpPr>
        <p:spPr>
          <a:xfrm>
            <a:off x="530323" y="1756416"/>
            <a:ext cx="5544000" cy="4420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E766633-F7F9-BFBC-4614-4180927A7322}"/>
              </a:ext>
            </a:extLst>
          </p:cNvPr>
          <p:cNvSpPr>
            <a:spLocks noGrp="1"/>
          </p:cNvSpPr>
          <p:nvPr>
            <p:ph type="ftr" sz="quarter" idx="11"/>
          </p:nvPr>
        </p:nvSpPr>
        <p:spPr/>
        <p:txBody>
          <a:bodyPr/>
          <a:lstStyle/>
          <a:p>
            <a:r>
              <a:rPr lang="en-US"/>
              <a:t>Smaller Companies Committee 26 September 2024</a:t>
            </a:r>
            <a:endParaRPr lang="en-GB"/>
          </a:p>
        </p:txBody>
      </p:sp>
      <p:sp>
        <p:nvSpPr>
          <p:cNvPr id="6" name="Slide Number Placeholder 5">
            <a:extLst>
              <a:ext uri="{FF2B5EF4-FFF2-40B4-BE49-F238E27FC236}">
                <a16:creationId xmlns:a16="http://schemas.microsoft.com/office/drawing/2014/main" id="{1F25C4BC-7E8C-3077-181B-1528FC36FBF0}"/>
              </a:ext>
            </a:extLst>
          </p:cNvPr>
          <p:cNvSpPr>
            <a:spLocks noGrp="1"/>
          </p:cNvSpPr>
          <p:nvPr>
            <p:ph type="sldNum" sz="quarter" idx="12"/>
          </p:nvPr>
        </p:nvSpPr>
        <p:spPr/>
        <p:txBody>
          <a:bodyPr/>
          <a:lstStyle/>
          <a:p>
            <a:fld id="{43A0D1A1-6419-4D53-9DE2-95F17E34CC8C}" type="slidenum">
              <a:rPr lang="en-GB" smtClean="0"/>
              <a:t>‹#›</a:t>
            </a:fld>
            <a:endParaRPr lang="en-GB"/>
          </a:p>
        </p:txBody>
      </p:sp>
      <p:sp>
        <p:nvSpPr>
          <p:cNvPr id="7" name="Content Placeholder 6">
            <a:extLst>
              <a:ext uri="{FF2B5EF4-FFF2-40B4-BE49-F238E27FC236}">
                <a16:creationId xmlns:a16="http://schemas.microsoft.com/office/drawing/2014/main" id="{37449A0F-DC70-7631-6C9C-1F05DE32932B}"/>
              </a:ext>
            </a:extLst>
          </p:cNvPr>
          <p:cNvSpPr>
            <a:spLocks noGrp="1"/>
          </p:cNvSpPr>
          <p:nvPr>
            <p:ph sz="quarter" idx="13"/>
          </p:nvPr>
        </p:nvSpPr>
        <p:spPr>
          <a:xfrm>
            <a:off x="6184993" y="1756416"/>
            <a:ext cx="5580000" cy="4420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Logo&#10;&#10;Description automatically generated">
            <a:extLst>
              <a:ext uri="{FF2B5EF4-FFF2-40B4-BE49-F238E27FC236}">
                <a16:creationId xmlns:a16="http://schemas.microsoft.com/office/drawing/2014/main" id="{AAA95EE5-9F34-BD3A-099E-BF2F9B2D6E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3871" y="225334"/>
            <a:ext cx="1440000" cy="870530"/>
          </a:xfrm>
          <a:prstGeom prst="rect">
            <a:avLst/>
          </a:prstGeom>
        </p:spPr>
      </p:pic>
    </p:spTree>
    <p:extLst>
      <p:ext uri="{BB962C8B-B14F-4D97-AF65-F5344CB8AC3E}">
        <p14:creationId xmlns:p14="http://schemas.microsoft.com/office/powerpoint/2010/main" val="10215616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fidentiality 2 Content - B">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99D5D14-B17C-9E77-5E80-E2824971C5F8}"/>
              </a:ext>
            </a:extLst>
          </p:cNvPr>
          <p:cNvSpPr/>
          <p:nvPr userDrawn="1"/>
        </p:nvSpPr>
        <p:spPr>
          <a:xfrm>
            <a:off x="6224735" y="-5680"/>
            <a:ext cx="5969468" cy="6863251"/>
          </a:xfrm>
          <a:custGeom>
            <a:avLst/>
            <a:gdLst>
              <a:gd name="connsiteX0" fmla="*/ 0 w 5967264"/>
              <a:gd name="connsiteY0" fmla="*/ 0 h 6857571"/>
              <a:gd name="connsiteX1" fmla="*/ 5967264 w 5967264"/>
              <a:gd name="connsiteY1" fmla="*/ 0 h 6857571"/>
              <a:gd name="connsiteX2" fmla="*/ 5967264 w 5967264"/>
              <a:gd name="connsiteY2" fmla="*/ 6857571 h 6857571"/>
              <a:gd name="connsiteX3" fmla="*/ 0 w 5967264"/>
              <a:gd name="connsiteY3" fmla="*/ 6857571 h 6857571"/>
              <a:gd name="connsiteX4" fmla="*/ 0 w 5967264"/>
              <a:gd name="connsiteY4" fmla="*/ 0 h 6857571"/>
              <a:gd name="connsiteX0" fmla="*/ 0 w 5967264"/>
              <a:gd name="connsiteY0" fmla="*/ 5680 h 6863251"/>
              <a:gd name="connsiteX1" fmla="*/ 2266121 w 5967264"/>
              <a:gd name="connsiteY1" fmla="*/ 0 h 6863251"/>
              <a:gd name="connsiteX2" fmla="*/ 5967264 w 5967264"/>
              <a:gd name="connsiteY2" fmla="*/ 5680 h 6863251"/>
              <a:gd name="connsiteX3" fmla="*/ 5967264 w 5967264"/>
              <a:gd name="connsiteY3" fmla="*/ 6863251 h 6863251"/>
              <a:gd name="connsiteX4" fmla="*/ 0 w 5967264"/>
              <a:gd name="connsiteY4" fmla="*/ 6863251 h 6863251"/>
              <a:gd name="connsiteX5" fmla="*/ 0 w 5967264"/>
              <a:gd name="connsiteY5" fmla="*/ 5680 h 6863251"/>
              <a:gd name="connsiteX0" fmla="*/ 0 w 5967264"/>
              <a:gd name="connsiteY0" fmla="*/ 5680 h 6863251"/>
              <a:gd name="connsiteX1" fmla="*/ 2266121 w 5967264"/>
              <a:gd name="connsiteY1" fmla="*/ 0 h 6863251"/>
              <a:gd name="connsiteX2" fmla="*/ 5967264 w 5967264"/>
              <a:gd name="connsiteY2" fmla="*/ 5680 h 6863251"/>
              <a:gd name="connsiteX3" fmla="*/ 5963478 w 5967264"/>
              <a:gd name="connsiteY3" fmla="*/ 2169571 h 6863251"/>
              <a:gd name="connsiteX4" fmla="*/ 5967264 w 5967264"/>
              <a:gd name="connsiteY4" fmla="*/ 6863251 h 6863251"/>
              <a:gd name="connsiteX5" fmla="*/ 0 w 5967264"/>
              <a:gd name="connsiteY5" fmla="*/ 6863251 h 6863251"/>
              <a:gd name="connsiteX6" fmla="*/ 0 w 5967264"/>
              <a:gd name="connsiteY6" fmla="*/ 5680 h 6863251"/>
              <a:gd name="connsiteX0" fmla="*/ 0 w 5967264"/>
              <a:gd name="connsiteY0" fmla="*/ 5680 h 6863251"/>
              <a:gd name="connsiteX1" fmla="*/ 2266121 w 5967264"/>
              <a:gd name="connsiteY1" fmla="*/ 0 h 6863251"/>
              <a:gd name="connsiteX2" fmla="*/ 5967264 w 5967264"/>
              <a:gd name="connsiteY2" fmla="*/ 5680 h 6863251"/>
              <a:gd name="connsiteX3" fmla="*/ 5963478 w 5967264"/>
              <a:gd name="connsiteY3" fmla="*/ 2169571 h 6863251"/>
              <a:gd name="connsiteX4" fmla="*/ 5967264 w 5967264"/>
              <a:gd name="connsiteY4" fmla="*/ 6863251 h 6863251"/>
              <a:gd name="connsiteX5" fmla="*/ 3776869 w 5967264"/>
              <a:gd name="connsiteY5" fmla="*/ 6860840 h 6863251"/>
              <a:gd name="connsiteX6" fmla="*/ 0 w 5967264"/>
              <a:gd name="connsiteY6" fmla="*/ 6863251 h 6863251"/>
              <a:gd name="connsiteX7" fmla="*/ 0 w 5967264"/>
              <a:gd name="connsiteY7" fmla="*/ 5680 h 6863251"/>
              <a:gd name="connsiteX0" fmla="*/ 1 w 5967265"/>
              <a:gd name="connsiteY0" fmla="*/ 5680 h 6863251"/>
              <a:gd name="connsiteX1" fmla="*/ 2266122 w 5967265"/>
              <a:gd name="connsiteY1" fmla="*/ 0 h 6863251"/>
              <a:gd name="connsiteX2" fmla="*/ 5967265 w 5967265"/>
              <a:gd name="connsiteY2" fmla="*/ 5680 h 6863251"/>
              <a:gd name="connsiteX3" fmla="*/ 5963479 w 5967265"/>
              <a:gd name="connsiteY3" fmla="*/ 2169571 h 6863251"/>
              <a:gd name="connsiteX4" fmla="*/ 5967265 w 5967265"/>
              <a:gd name="connsiteY4" fmla="*/ 6863251 h 6863251"/>
              <a:gd name="connsiteX5" fmla="*/ 3776870 w 5967265"/>
              <a:gd name="connsiteY5" fmla="*/ 6860840 h 6863251"/>
              <a:gd name="connsiteX6" fmla="*/ 1 w 5967265"/>
              <a:gd name="connsiteY6" fmla="*/ 6863251 h 6863251"/>
              <a:gd name="connsiteX7" fmla="*/ 0 w 5967265"/>
              <a:gd name="connsiteY7" fmla="*/ 4804860 h 6863251"/>
              <a:gd name="connsiteX8" fmla="*/ 1 w 5967265"/>
              <a:gd name="connsiteY8" fmla="*/ 5680 h 6863251"/>
              <a:gd name="connsiteX0" fmla="*/ 1 w 5967265"/>
              <a:gd name="connsiteY0" fmla="*/ 5680 h 6863251"/>
              <a:gd name="connsiteX1" fmla="*/ 2266122 w 5967265"/>
              <a:gd name="connsiteY1" fmla="*/ 0 h 6863251"/>
              <a:gd name="connsiteX2" fmla="*/ 5967265 w 5967265"/>
              <a:gd name="connsiteY2" fmla="*/ 5680 h 6863251"/>
              <a:gd name="connsiteX3" fmla="*/ 5963479 w 5967265"/>
              <a:gd name="connsiteY3" fmla="*/ 2169571 h 6863251"/>
              <a:gd name="connsiteX4" fmla="*/ 5967265 w 5967265"/>
              <a:gd name="connsiteY4" fmla="*/ 6863251 h 6863251"/>
              <a:gd name="connsiteX5" fmla="*/ 3776870 w 5967265"/>
              <a:gd name="connsiteY5" fmla="*/ 6860840 h 6863251"/>
              <a:gd name="connsiteX6" fmla="*/ 0 w 5967265"/>
              <a:gd name="connsiteY6" fmla="*/ 4804860 h 6863251"/>
              <a:gd name="connsiteX7" fmla="*/ 1 w 5967265"/>
              <a:gd name="connsiteY7" fmla="*/ 5680 h 6863251"/>
              <a:gd name="connsiteX0" fmla="*/ 1 w 5967265"/>
              <a:gd name="connsiteY0" fmla="*/ 5680 h 6863251"/>
              <a:gd name="connsiteX1" fmla="*/ 2266122 w 5967265"/>
              <a:gd name="connsiteY1" fmla="*/ 0 h 6863251"/>
              <a:gd name="connsiteX2" fmla="*/ 5963479 w 5967265"/>
              <a:gd name="connsiteY2" fmla="*/ 2169571 h 6863251"/>
              <a:gd name="connsiteX3" fmla="*/ 5967265 w 5967265"/>
              <a:gd name="connsiteY3" fmla="*/ 6863251 h 6863251"/>
              <a:gd name="connsiteX4" fmla="*/ 3776870 w 5967265"/>
              <a:gd name="connsiteY4" fmla="*/ 6860840 h 6863251"/>
              <a:gd name="connsiteX5" fmla="*/ 0 w 5967265"/>
              <a:gd name="connsiteY5" fmla="*/ 4804860 h 6863251"/>
              <a:gd name="connsiteX6" fmla="*/ 1 w 5967265"/>
              <a:gd name="connsiteY6" fmla="*/ 5680 h 6863251"/>
              <a:gd name="connsiteX0" fmla="*/ 1 w 5967265"/>
              <a:gd name="connsiteY0" fmla="*/ 5680 h 6863251"/>
              <a:gd name="connsiteX1" fmla="*/ 2266122 w 5967265"/>
              <a:gd name="connsiteY1" fmla="*/ 0 h 6863251"/>
              <a:gd name="connsiteX2" fmla="*/ 5963479 w 5967265"/>
              <a:gd name="connsiteY2" fmla="*/ 2154072 h 6863251"/>
              <a:gd name="connsiteX3" fmla="*/ 5967265 w 5967265"/>
              <a:gd name="connsiteY3" fmla="*/ 6863251 h 6863251"/>
              <a:gd name="connsiteX4" fmla="*/ 3776870 w 5967265"/>
              <a:gd name="connsiteY4" fmla="*/ 6860840 h 6863251"/>
              <a:gd name="connsiteX5" fmla="*/ 0 w 5967265"/>
              <a:gd name="connsiteY5" fmla="*/ 4804860 h 6863251"/>
              <a:gd name="connsiteX6" fmla="*/ 1 w 5967265"/>
              <a:gd name="connsiteY6" fmla="*/ 5680 h 6863251"/>
              <a:gd name="connsiteX0" fmla="*/ 1 w 5969468"/>
              <a:gd name="connsiteY0" fmla="*/ 5680 h 6863251"/>
              <a:gd name="connsiteX1" fmla="*/ 2266122 w 5969468"/>
              <a:gd name="connsiteY1" fmla="*/ 0 h 6863251"/>
              <a:gd name="connsiteX2" fmla="*/ 5969468 w 5969468"/>
              <a:gd name="connsiteY2" fmla="*/ 2154072 h 6863251"/>
              <a:gd name="connsiteX3" fmla="*/ 5967265 w 5969468"/>
              <a:gd name="connsiteY3" fmla="*/ 6863251 h 6863251"/>
              <a:gd name="connsiteX4" fmla="*/ 3776870 w 5969468"/>
              <a:gd name="connsiteY4" fmla="*/ 6860840 h 6863251"/>
              <a:gd name="connsiteX5" fmla="*/ 0 w 5969468"/>
              <a:gd name="connsiteY5" fmla="*/ 4804860 h 6863251"/>
              <a:gd name="connsiteX6" fmla="*/ 1 w 5969468"/>
              <a:gd name="connsiteY6" fmla="*/ 5680 h 6863251"/>
              <a:gd name="connsiteX0" fmla="*/ 1 w 5969468"/>
              <a:gd name="connsiteY0" fmla="*/ 11817 h 6869388"/>
              <a:gd name="connsiteX1" fmla="*/ 2266122 w 5969468"/>
              <a:gd name="connsiteY1" fmla="*/ 0 h 6869388"/>
              <a:gd name="connsiteX2" fmla="*/ 5969468 w 5969468"/>
              <a:gd name="connsiteY2" fmla="*/ 2160209 h 6869388"/>
              <a:gd name="connsiteX3" fmla="*/ 5967265 w 5969468"/>
              <a:gd name="connsiteY3" fmla="*/ 6869388 h 6869388"/>
              <a:gd name="connsiteX4" fmla="*/ 3776870 w 5969468"/>
              <a:gd name="connsiteY4" fmla="*/ 6866977 h 6869388"/>
              <a:gd name="connsiteX5" fmla="*/ 0 w 5969468"/>
              <a:gd name="connsiteY5" fmla="*/ 4810997 h 6869388"/>
              <a:gd name="connsiteX6" fmla="*/ 1 w 5969468"/>
              <a:gd name="connsiteY6" fmla="*/ 11817 h 6869388"/>
              <a:gd name="connsiteX0" fmla="*/ 1 w 5969468"/>
              <a:gd name="connsiteY0" fmla="*/ 5680 h 6863251"/>
              <a:gd name="connsiteX1" fmla="*/ 2266122 w 5969468"/>
              <a:gd name="connsiteY1" fmla="*/ 0 h 6863251"/>
              <a:gd name="connsiteX2" fmla="*/ 5969468 w 5969468"/>
              <a:gd name="connsiteY2" fmla="*/ 2154072 h 6863251"/>
              <a:gd name="connsiteX3" fmla="*/ 5967265 w 5969468"/>
              <a:gd name="connsiteY3" fmla="*/ 6863251 h 6863251"/>
              <a:gd name="connsiteX4" fmla="*/ 3776870 w 5969468"/>
              <a:gd name="connsiteY4" fmla="*/ 6860840 h 6863251"/>
              <a:gd name="connsiteX5" fmla="*/ 0 w 5969468"/>
              <a:gd name="connsiteY5" fmla="*/ 4804860 h 6863251"/>
              <a:gd name="connsiteX6" fmla="*/ 1 w 5969468"/>
              <a:gd name="connsiteY6" fmla="*/ 5680 h 6863251"/>
              <a:gd name="connsiteX0" fmla="*/ 1 w 5969468"/>
              <a:gd name="connsiteY0" fmla="*/ 5680 h 6863251"/>
              <a:gd name="connsiteX1" fmla="*/ 2266122 w 5969468"/>
              <a:gd name="connsiteY1" fmla="*/ 0 h 6863251"/>
              <a:gd name="connsiteX2" fmla="*/ 5969468 w 5969468"/>
              <a:gd name="connsiteY2" fmla="*/ 2154072 h 6863251"/>
              <a:gd name="connsiteX3" fmla="*/ 5967265 w 5969468"/>
              <a:gd name="connsiteY3" fmla="*/ 6863251 h 6863251"/>
              <a:gd name="connsiteX4" fmla="*/ 3776870 w 5969468"/>
              <a:gd name="connsiteY4" fmla="*/ 6860840 h 6863251"/>
              <a:gd name="connsiteX5" fmla="*/ 0 w 5969468"/>
              <a:gd name="connsiteY5" fmla="*/ 4804860 h 6863251"/>
              <a:gd name="connsiteX6" fmla="*/ 1 w 5969468"/>
              <a:gd name="connsiteY6" fmla="*/ 5680 h 686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9468" h="6863251">
                <a:moveTo>
                  <a:pt x="1" y="5680"/>
                </a:moveTo>
                <a:lnTo>
                  <a:pt x="2266122" y="0"/>
                </a:lnTo>
                <a:lnTo>
                  <a:pt x="5969468" y="2154072"/>
                </a:lnTo>
                <a:cubicBezTo>
                  <a:pt x="5968734" y="3723798"/>
                  <a:pt x="5967999" y="5293525"/>
                  <a:pt x="5967265" y="6863251"/>
                </a:cubicBezTo>
                <a:lnTo>
                  <a:pt x="3776870" y="6860840"/>
                </a:lnTo>
                <a:lnTo>
                  <a:pt x="0" y="4804860"/>
                </a:lnTo>
                <a:cubicBezTo>
                  <a:pt x="0" y="3205133"/>
                  <a:pt x="1" y="1605407"/>
                  <a:pt x="1" y="5680"/>
                </a:cubicBezTo>
                <a:close/>
              </a:path>
            </a:pathLst>
          </a:cu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9397F19-49CC-D65F-21C0-982FB55CEA90}"/>
              </a:ext>
            </a:extLst>
          </p:cNvPr>
          <p:cNvSpPr>
            <a:spLocks noGrp="1"/>
          </p:cNvSpPr>
          <p:nvPr>
            <p:ph type="title"/>
          </p:nvPr>
        </p:nvSpPr>
        <p:spPr>
          <a:xfrm>
            <a:off x="545095" y="521459"/>
            <a:ext cx="5550905" cy="96354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2462B-049E-184A-05C4-DE6114213F36}"/>
              </a:ext>
            </a:extLst>
          </p:cNvPr>
          <p:cNvSpPr>
            <a:spLocks noGrp="1"/>
          </p:cNvSpPr>
          <p:nvPr>
            <p:ph idx="1"/>
          </p:nvPr>
        </p:nvSpPr>
        <p:spPr>
          <a:xfrm>
            <a:off x="545095" y="1584642"/>
            <a:ext cx="5529228" cy="45923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E766633-F7F9-BFBC-4614-4180927A7322}"/>
              </a:ext>
            </a:extLst>
          </p:cNvPr>
          <p:cNvSpPr>
            <a:spLocks noGrp="1"/>
          </p:cNvSpPr>
          <p:nvPr>
            <p:ph type="ftr" sz="quarter" idx="11"/>
          </p:nvPr>
        </p:nvSpPr>
        <p:spPr/>
        <p:txBody>
          <a:bodyPr/>
          <a:lstStyle/>
          <a:p>
            <a:r>
              <a:rPr lang="en-US"/>
              <a:t>Smaller Companies Committee 26 September 2024</a:t>
            </a:r>
            <a:endParaRPr lang="en-GB"/>
          </a:p>
        </p:txBody>
      </p:sp>
      <p:sp>
        <p:nvSpPr>
          <p:cNvPr id="6" name="Slide Number Placeholder 5">
            <a:extLst>
              <a:ext uri="{FF2B5EF4-FFF2-40B4-BE49-F238E27FC236}">
                <a16:creationId xmlns:a16="http://schemas.microsoft.com/office/drawing/2014/main" id="{1F25C4BC-7E8C-3077-181B-1528FC36FBF0}"/>
              </a:ext>
            </a:extLst>
          </p:cNvPr>
          <p:cNvSpPr>
            <a:spLocks noGrp="1"/>
          </p:cNvSpPr>
          <p:nvPr>
            <p:ph type="sldNum" sz="quarter" idx="12"/>
          </p:nvPr>
        </p:nvSpPr>
        <p:spPr/>
        <p:txBody>
          <a:bodyPr/>
          <a:lstStyle>
            <a:lvl1pPr>
              <a:defRPr>
                <a:solidFill>
                  <a:schemeClr val="accent3"/>
                </a:solidFill>
              </a:defRPr>
            </a:lvl1pPr>
          </a:lstStyle>
          <a:p>
            <a:fld id="{43A0D1A1-6419-4D53-9DE2-95F17E34CC8C}" type="slidenum">
              <a:rPr lang="en-GB" smtClean="0"/>
              <a:pPr/>
              <a:t>‹#›</a:t>
            </a:fld>
            <a:endParaRPr lang="en-GB"/>
          </a:p>
        </p:txBody>
      </p:sp>
      <p:sp>
        <p:nvSpPr>
          <p:cNvPr id="7" name="Content Placeholder 6">
            <a:extLst>
              <a:ext uri="{FF2B5EF4-FFF2-40B4-BE49-F238E27FC236}">
                <a16:creationId xmlns:a16="http://schemas.microsoft.com/office/drawing/2014/main" id="{37449A0F-DC70-7631-6C9C-1F05DE32932B}"/>
              </a:ext>
            </a:extLst>
          </p:cNvPr>
          <p:cNvSpPr>
            <a:spLocks noGrp="1"/>
          </p:cNvSpPr>
          <p:nvPr>
            <p:ph sz="quarter" idx="13"/>
          </p:nvPr>
        </p:nvSpPr>
        <p:spPr>
          <a:xfrm>
            <a:off x="6769968" y="1584642"/>
            <a:ext cx="4995024" cy="4592322"/>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Logo&#10;&#10;Description automatically generated">
            <a:extLst>
              <a:ext uri="{FF2B5EF4-FFF2-40B4-BE49-F238E27FC236}">
                <a16:creationId xmlns:a16="http://schemas.microsoft.com/office/drawing/2014/main" id="{AAA95EE5-9F34-BD3A-099E-BF2F9B2D6E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3871" y="225334"/>
            <a:ext cx="1440000" cy="870530"/>
          </a:xfrm>
          <a:prstGeom prst="rect">
            <a:avLst/>
          </a:prstGeom>
        </p:spPr>
      </p:pic>
      <p:sp>
        <p:nvSpPr>
          <p:cNvPr id="9" name="Content Placeholder 8">
            <a:extLst>
              <a:ext uri="{FF2B5EF4-FFF2-40B4-BE49-F238E27FC236}">
                <a16:creationId xmlns:a16="http://schemas.microsoft.com/office/drawing/2014/main" id="{74426A0F-7C51-A4E3-BD7A-2452BB3AE84B}"/>
              </a:ext>
            </a:extLst>
          </p:cNvPr>
          <p:cNvSpPr>
            <a:spLocks noGrp="1"/>
          </p:cNvSpPr>
          <p:nvPr>
            <p:ph sz="quarter" idx="14"/>
          </p:nvPr>
        </p:nvSpPr>
        <p:spPr>
          <a:xfrm>
            <a:off x="6770688" y="520700"/>
            <a:ext cx="2493962" cy="871538"/>
          </a:xfrm>
        </p:spPr>
        <p:txBody>
          <a:bodyPr/>
          <a:lstStyle>
            <a:lvl1pPr>
              <a:defRPr sz="23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629821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numbere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7F19-49CC-D65F-21C0-982FB55CEA90}"/>
              </a:ext>
            </a:extLst>
          </p:cNvPr>
          <p:cNvSpPr>
            <a:spLocks noGrp="1"/>
          </p:cNvSpPr>
          <p:nvPr>
            <p:ph type="title"/>
          </p:nvPr>
        </p:nvSpPr>
        <p:spPr>
          <a:xfrm>
            <a:off x="545095" y="521459"/>
            <a:ext cx="9900000" cy="53154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2462B-049E-184A-05C4-DE6114213F36}"/>
              </a:ext>
            </a:extLst>
          </p:cNvPr>
          <p:cNvSpPr>
            <a:spLocks noGrp="1"/>
          </p:cNvSpPr>
          <p:nvPr>
            <p:ph idx="1"/>
          </p:nvPr>
        </p:nvSpPr>
        <p:spPr>
          <a:xfrm>
            <a:off x="530323" y="1126800"/>
            <a:ext cx="10302904" cy="4763963"/>
          </a:xfrm>
        </p:spPr>
        <p:txBody>
          <a:bodyPr numCol="2" spcCol="180000"/>
          <a:lstStyle>
            <a:lvl1pPr marL="324000" indent="-324000">
              <a:lnSpc>
                <a:spcPts val="2000"/>
              </a:lnSpc>
              <a:spcBef>
                <a:spcPts val="0"/>
              </a:spcBef>
              <a:buClr>
                <a:schemeClr val="accent3"/>
              </a:buClr>
              <a:buFont typeface="+mj-lt"/>
              <a:buAutoNum type="arabicPeriod"/>
              <a:defRPr sz="2000"/>
            </a:lvl1pPr>
            <a:lvl2pPr marL="323850" indent="0">
              <a:lnSpc>
                <a:spcPts val="2200"/>
              </a:lnSpc>
              <a:spcBef>
                <a:spcPts val="0"/>
              </a:spcBef>
              <a:spcAft>
                <a:spcPts val="1200"/>
              </a:spcAft>
              <a:buFontTx/>
              <a:buNone/>
              <a:defRPr b="1"/>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E766633-F7F9-BFBC-4614-4180927A7322}"/>
              </a:ext>
            </a:extLst>
          </p:cNvPr>
          <p:cNvSpPr>
            <a:spLocks noGrp="1"/>
          </p:cNvSpPr>
          <p:nvPr>
            <p:ph type="ftr" sz="quarter" idx="11"/>
          </p:nvPr>
        </p:nvSpPr>
        <p:spPr/>
        <p:txBody>
          <a:bodyPr/>
          <a:lstStyle/>
          <a:p>
            <a:r>
              <a:rPr lang="en-US"/>
              <a:t>Smaller Companies Committee 26 September 2024</a:t>
            </a:r>
            <a:endParaRPr lang="en-GB"/>
          </a:p>
        </p:txBody>
      </p:sp>
      <p:sp>
        <p:nvSpPr>
          <p:cNvPr id="6" name="Slide Number Placeholder 5">
            <a:extLst>
              <a:ext uri="{FF2B5EF4-FFF2-40B4-BE49-F238E27FC236}">
                <a16:creationId xmlns:a16="http://schemas.microsoft.com/office/drawing/2014/main" id="{1F25C4BC-7E8C-3077-181B-1528FC36FBF0}"/>
              </a:ext>
            </a:extLst>
          </p:cNvPr>
          <p:cNvSpPr>
            <a:spLocks noGrp="1"/>
          </p:cNvSpPr>
          <p:nvPr>
            <p:ph type="sldNum" sz="quarter" idx="12"/>
          </p:nvPr>
        </p:nvSpPr>
        <p:spPr/>
        <p:txBody>
          <a:bodyPr/>
          <a:lstStyle/>
          <a:p>
            <a:fld id="{43A0D1A1-6419-4D53-9DE2-95F17E34CC8C}" type="slidenum">
              <a:rPr lang="en-GB" smtClean="0"/>
              <a:t>‹#›</a:t>
            </a:fld>
            <a:endParaRPr lang="en-GB"/>
          </a:p>
        </p:txBody>
      </p:sp>
      <p:pic>
        <p:nvPicPr>
          <p:cNvPr id="4" name="Picture 3" descr="Logo&#10;&#10;Description automatically generated">
            <a:extLst>
              <a:ext uri="{FF2B5EF4-FFF2-40B4-BE49-F238E27FC236}">
                <a16:creationId xmlns:a16="http://schemas.microsoft.com/office/drawing/2014/main" id="{72F03990-2C4B-82B0-A599-E4B12B1875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3871" y="225334"/>
            <a:ext cx="1440000" cy="870530"/>
          </a:xfrm>
          <a:prstGeom prst="rect">
            <a:avLst/>
          </a:prstGeom>
        </p:spPr>
      </p:pic>
    </p:spTree>
    <p:extLst>
      <p:ext uri="{BB962C8B-B14F-4D97-AF65-F5344CB8AC3E}">
        <p14:creationId xmlns:p14="http://schemas.microsoft.com/office/powerpoint/2010/main" val="38318604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table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7F19-49CC-D65F-21C0-982FB55CEA90}"/>
              </a:ext>
            </a:extLst>
          </p:cNvPr>
          <p:cNvSpPr>
            <a:spLocks noGrp="1"/>
          </p:cNvSpPr>
          <p:nvPr>
            <p:ph type="title"/>
          </p:nvPr>
        </p:nvSpPr>
        <p:spPr>
          <a:xfrm>
            <a:off x="545095" y="521459"/>
            <a:ext cx="9900000" cy="89154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2462B-049E-184A-05C4-DE6114213F36}"/>
              </a:ext>
            </a:extLst>
          </p:cNvPr>
          <p:cNvSpPr>
            <a:spLocks noGrp="1"/>
          </p:cNvSpPr>
          <p:nvPr>
            <p:ph idx="1"/>
          </p:nvPr>
        </p:nvSpPr>
        <p:spPr>
          <a:xfrm>
            <a:off x="530323" y="1598686"/>
            <a:ext cx="4341677" cy="45782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E766633-F7F9-BFBC-4614-4180927A7322}"/>
              </a:ext>
            </a:extLst>
          </p:cNvPr>
          <p:cNvSpPr>
            <a:spLocks noGrp="1"/>
          </p:cNvSpPr>
          <p:nvPr>
            <p:ph type="ftr" sz="quarter" idx="11"/>
          </p:nvPr>
        </p:nvSpPr>
        <p:spPr/>
        <p:txBody>
          <a:bodyPr/>
          <a:lstStyle/>
          <a:p>
            <a:r>
              <a:rPr lang="en-US"/>
              <a:t>Smaller Companies Committee 26 September 2024</a:t>
            </a:r>
            <a:endParaRPr lang="en-GB"/>
          </a:p>
        </p:txBody>
      </p:sp>
      <p:sp>
        <p:nvSpPr>
          <p:cNvPr id="6" name="Slide Number Placeholder 5">
            <a:extLst>
              <a:ext uri="{FF2B5EF4-FFF2-40B4-BE49-F238E27FC236}">
                <a16:creationId xmlns:a16="http://schemas.microsoft.com/office/drawing/2014/main" id="{1F25C4BC-7E8C-3077-181B-1528FC36FBF0}"/>
              </a:ext>
            </a:extLst>
          </p:cNvPr>
          <p:cNvSpPr>
            <a:spLocks noGrp="1"/>
          </p:cNvSpPr>
          <p:nvPr>
            <p:ph type="sldNum" sz="quarter" idx="12"/>
          </p:nvPr>
        </p:nvSpPr>
        <p:spPr/>
        <p:txBody>
          <a:bodyPr/>
          <a:lstStyle/>
          <a:p>
            <a:fld id="{43A0D1A1-6419-4D53-9DE2-95F17E34CC8C}" type="slidenum">
              <a:rPr lang="en-GB" smtClean="0"/>
              <a:t>‹#›</a:t>
            </a:fld>
            <a:endParaRPr lang="en-GB"/>
          </a:p>
        </p:txBody>
      </p:sp>
      <p:sp>
        <p:nvSpPr>
          <p:cNvPr id="9" name="Chart Placeholder 8">
            <a:extLst>
              <a:ext uri="{FF2B5EF4-FFF2-40B4-BE49-F238E27FC236}">
                <a16:creationId xmlns:a16="http://schemas.microsoft.com/office/drawing/2014/main" id="{88C29820-EC6F-48B5-152B-217AC4F9DEE5}"/>
              </a:ext>
            </a:extLst>
          </p:cNvPr>
          <p:cNvSpPr>
            <a:spLocks noGrp="1"/>
          </p:cNvSpPr>
          <p:nvPr>
            <p:ph type="chart" sz="quarter" idx="13"/>
          </p:nvPr>
        </p:nvSpPr>
        <p:spPr>
          <a:xfrm>
            <a:off x="5087938" y="1598613"/>
            <a:ext cx="6624637" cy="4578350"/>
          </a:xfrm>
        </p:spPr>
        <p:txBody>
          <a:bodyPr anchor="ctr"/>
          <a:lstStyle>
            <a:lvl1pPr algn="ctr">
              <a:defRPr/>
            </a:lvl1pPr>
          </a:lstStyle>
          <a:p>
            <a:r>
              <a:rPr lang="en-US"/>
              <a:t>Click icon to add chart</a:t>
            </a:r>
            <a:endParaRPr lang="en-GB"/>
          </a:p>
        </p:txBody>
      </p:sp>
      <p:pic>
        <p:nvPicPr>
          <p:cNvPr id="4" name="Picture 3" descr="Logo&#10;&#10;Description automatically generated">
            <a:extLst>
              <a:ext uri="{FF2B5EF4-FFF2-40B4-BE49-F238E27FC236}">
                <a16:creationId xmlns:a16="http://schemas.microsoft.com/office/drawing/2014/main" id="{1315FDB5-FE3A-E52D-77CD-49685C8BBF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3871" y="225334"/>
            <a:ext cx="1440000" cy="870530"/>
          </a:xfrm>
          <a:prstGeom prst="rect">
            <a:avLst/>
          </a:prstGeom>
        </p:spPr>
      </p:pic>
    </p:spTree>
    <p:extLst>
      <p:ext uri="{BB962C8B-B14F-4D97-AF65-F5344CB8AC3E}">
        <p14:creationId xmlns:p14="http://schemas.microsoft.com/office/powerpoint/2010/main" val="3569228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table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7F19-49CC-D65F-21C0-982FB55CEA90}"/>
              </a:ext>
            </a:extLst>
          </p:cNvPr>
          <p:cNvSpPr>
            <a:spLocks noGrp="1"/>
          </p:cNvSpPr>
          <p:nvPr>
            <p:ph type="title"/>
          </p:nvPr>
        </p:nvSpPr>
        <p:spPr>
          <a:xfrm>
            <a:off x="545095" y="521459"/>
            <a:ext cx="9900000" cy="67554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2462B-049E-184A-05C4-DE6114213F36}"/>
              </a:ext>
            </a:extLst>
          </p:cNvPr>
          <p:cNvSpPr>
            <a:spLocks noGrp="1"/>
          </p:cNvSpPr>
          <p:nvPr>
            <p:ph idx="1"/>
          </p:nvPr>
        </p:nvSpPr>
        <p:spPr>
          <a:xfrm>
            <a:off x="530323" y="1332826"/>
            <a:ext cx="11167480" cy="675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E766633-F7F9-BFBC-4614-4180927A7322}"/>
              </a:ext>
            </a:extLst>
          </p:cNvPr>
          <p:cNvSpPr>
            <a:spLocks noGrp="1"/>
          </p:cNvSpPr>
          <p:nvPr>
            <p:ph type="ftr" sz="quarter" idx="11"/>
          </p:nvPr>
        </p:nvSpPr>
        <p:spPr/>
        <p:txBody>
          <a:bodyPr/>
          <a:lstStyle/>
          <a:p>
            <a:r>
              <a:rPr lang="en-US"/>
              <a:t>Smaller Companies Committee 26 September 2024</a:t>
            </a:r>
            <a:endParaRPr lang="en-GB"/>
          </a:p>
        </p:txBody>
      </p:sp>
      <p:sp>
        <p:nvSpPr>
          <p:cNvPr id="6" name="Slide Number Placeholder 5">
            <a:extLst>
              <a:ext uri="{FF2B5EF4-FFF2-40B4-BE49-F238E27FC236}">
                <a16:creationId xmlns:a16="http://schemas.microsoft.com/office/drawing/2014/main" id="{1F25C4BC-7E8C-3077-181B-1528FC36FBF0}"/>
              </a:ext>
            </a:extLst>
          </p:cNvPr>
          <p:cNvSpPr>
            <a:spLocks noGrp="1"/>
          </p:cNvSpPr>
          <p:nvPr>
            <p:ph type="sldNum" sz="quarter" idx="12"/>
          </p:nvPr>
        </p:nvSpPr>
        <p:spPr/>
        <p:txBody>
          <a:bodyPr/>
          <a:lstStyle/>
          <a:p>
            <a:fld id="{43A0D1A1-6419-4D53-9DE2-95F17E34CC8C}" type="slidenum">
              <a:rPr lang="en-GB" smtClean="0"/>
              <a:t>‹#›</a:t>
            </a:fld>
            <a:endParaRPr lang="en-GB"/>
          </a:p>
        </p:txBody>
      </p:sp>
      <p:sp>
        <p:nvSpPr>
          <p:cNvPr id="9" name="Chart Placeholder 8">
            <a:extLst>
              <a:ext uri="{FF2B5EF4-FFF2-40B4-BE49-F238E27FC236}">
                <a16:creationId xmlns:a16="http://schemas.microsoft.com/office/drawing/2014/main" id="{88C29820-EC6F-48B5-152B-217AC4F9DEE5}"/>
              </a:ext>
            </a:extLst>
          </p:cNvPr>
          <p:cNvSpPr>
            <a:spLocks noGrp="1"/>
          </p:cNvSpPr>
          <p:nvPr>
            <p:ph type="chart" sz="quarter" idx="13"/>
          </p:nvPr>
        </p:nvSpPr>
        <p:spPr>
          <a:xfrm>
            <a:off x="545096" y="2421000"/>
            <a:ext cx="11167480" cy="3755963"/>
          </a:xfrm>
        </p:spPr>
        <p:txBody>
          <a:bodyPr anchor="ctr"/>
          <a:lstStyle>
            <a:lvl1pPr algn="ctr">
              <a:defRPr/>
            </a:lvl1pPr>
          </a:lstStyle>
          <a:p>
            <a:r>
              <a:rPr lang="en-US"/>
              <a:t>Click icon to add chart</a:t>
            </a:r>
            <a:endParaRPr lang="en-GB"/>
          </a:p>
        </p:txBody>
      </p:sp>
      <p:sp>
        <p:nvSpPr>
          <p:cNvPr id="11" name="Text Placeholder 10">
            <a:extLst>
              <a:ext uri="{FF2B5EF4-FFF2-40B4-BE49-F238E27FC236}">
                <a16:creationId xmlns:a16="http://schemas.microsoft.com/office/drawing/2014/main" id="{CD6E2C58-DCCB-8D49-ED18-0242FD85B07E}"/>
              </a:ext>
            </a:extLst>
          </p:cNvPr>
          <p:cNvSpPr>
            <a:spLocks noGrp="1"/>
          </p:cNvSpPr>
          <p:nvPr>
            <p:ph type="body" sz="quarter" idx="14"/>
          </p:nvPr>
        </p:nvSpPr>
        <p:spPr>
          <a:xfrm>
            <a:off x="530324" y="2013066"/>
            <a:ext cx="5349600" cy="332728"/>
          </a:xfrm>
        </p:spPr>
        <p:txBody>
          <a:bodyPr/>
          <a:lstStyle>
            <a:lvl1pPr>
              <a:defRPr sz="1200" b="1"/>
            </a:lvl1pPr>
          </a:lstStyle>
          <a:p>
            <a:pPr lvl="0"/>
            <a:r>
              <a:rPr lang="en-US"/>
              <a:t>Click to edit Master text styles</a:t>
            </a:r>
          </a:p>
        </p:txBody>
      </p:sp>
      <p:pic>
        <p:nvPicPr>
          <p:cNvPr id="4" name="Picture 3" descr="Logo&#10;&#10;Description automatically generated">
            <a:extLst>
              <a:ext uri="{FF2B5EF4-FFF2-40B4-BE49-F238E27FC236}">
                <a16:creationId xmlns:a16="http://schemas.microsoft.com/office/drawing/2014/main" id="{B74DDFA5-A283-E350-399E-0C8DE91CC1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3871" y="225334"/>
            <a:ext cx="1440000" cy="870530"/>
          </a:xfrm>
          <a:prstGeom prst="rect">
            <a:avLst/>
          </a:prstGeom>
        </p:spPr>
      </p:pic>
    </p:spTree>
    <p:extLst>
      <p:ext uri="{BB962C8B-B14F-4D97-AF65-F5344CB8AC3E}">
        <p14:creationId xmlns:p14="http://schemas.microsoft.com/office/powerpoint/2010/main" val="1268546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7F19-49CC-D65F-21C0-982FB55CEA9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2462B-049E-184A-05C4-DE6114213F36}"/>
              </a:ext>
            </a:extLst>
          </p:cNvPr>
          <p:cNvSpPr>
            <a:spLocks noGrp="1"/>
          </p:cNvSpPr>
          <p:nvPr>
            <p:ph idx="1"/>
          </p:nvPr>
        </p:nvSpPr>
        <p:spPr/>
        <p:txBody>
          <a:bodyPr/>
          <a:lstStyle>
            <a:lvl1pPr>
              <a:defRPr spc="-10" baseline="0"/>
            </a:lvl1pPr>
            <a:lvl2pPr>
              <a:defRPr spc="-10" baseline="0"/>
            </a:lvl2pPr>
            <a:lvl3pPr>
              <a:defRPr spc="-10" baseline="0"/>
            </a:lvl3pPr>
            <a:lvl4pPr>
              <a:defRPr spc="-10" baseline="0"/>
            </a:lvl4pPr>
            <a:lvl5pPr>
              <a:defRPr spc="-1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E766633-F7F9-BFBC-4614-4180927A7322}"/>
              </a:ext>
            </a:extLst>
          </p:cNvPr>
          <p:cNvSpPr>
            <a:spLocks noGrp="1"/>
          </p:cNvSpPr>
          <p:nvPr>
            <p:ph type="ftr" sz="quarter" idx="11"/>
          </p:nvPr>
        </p:nvSpPr>
        <p:spPr/>
        <p:txBody>
          <a:bodyPr/>
          <a:lstStyle/>
          <a:p>
            <a:r>
              <a:rPr lang="en-US"/>
              <a:t>Smaller Companies Committee 26 September 2024</a:t>
            </a:r>
            <a:endParaRPr lang="en-GB"/>
          </a:p>
        </p:txBody>
      </p:sp>
      <p:sp>
        <p:nvSpPr>
          <p:cNvPr id="6" name="Slide Number Placeholder 5">
            <a:extLst>
              <a:ext uri="{FF2B5EF4-FFF2-40B4-BE49-F238E27FC236}">
                <a16:creationId xmlns:a16="http://schemas.microsoft.com/office/drawing/2014/main" id="{1F25C4BC-7E8C-3077-181B-1528FC36FBF0}"/>
              </a:ext>
            </a:extLst>
          </p:cNvPr>
          <p:cNvSpPr>
            <a:spLocks noGrp="1"/>
          </p:cNvSpPr>
          <p:nvPr>
            <p:ph type="sldNum" sz="quarter" idx="12"/>
          </p:nvPr>
        </p:nvSpPr>
        <p:spPr/>
        <p:txBody>
          <a:bodyPr/>
          <a:lstStyle/>
          <a:p>
            <a:fld id="{43A0D1A1-6419-4D53-9DE2-95F17E34CC8C}" type="slidenum">
              <a:rPr lang="en-GB" smtClean="0"/>
              <a:t>‹#›</a:t>
            </a:fld>
            <a:endParaRPr lang="en-GB"/>
          </a:p>
        </p:txBody>
      </p:sp>
      <p:pic>
        <p:nvPicPr>
          <p:cNvPr id="4" name="Picture 3" descr="Logo&#10;&#10;Description automatically generated">
            <a:extLst>
              <a:ext uri="{FF2B5EF4-FFF2-40B4-BE49-F238E27FC236}">
                <a16:creationId xmlns:a16="http://schemas.microsoft.com/office/drawing/2014/main" id="{0BC30E6D-BB4B-3F46-2A7C-7DBBA2FC24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3871" y="225334"/>
            <a:ext cx="1440000" cy="870530"/>
          </a:xfrm>
          <a:prstGeom prst="rect">
            <a:avLst/>
          </a:prstGeom>
        </p:spPr>
      </p:pic>
    </p:spTree>
    <p:extLst>
      <p:ext uri="{BB962C8B-B14F-4D97-AF65-F5344CB8AC3E}">
        <p14:creationId xmlns:p14="http://schemas.microsoft.com/office/powerpoint/2010/main" val="10451434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table C">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0CF1FA1-5E36-62C5-A758-E28505B70DDF}"/>
              </a:ext>
            </a:extLst>
          </p:cNvPr>
          <p:cNvSpPr>
            <a:spLocks noGrp="1"/>
          </p:cNvSpPr>
          <p:nvPr>
            <p:ph type="body" sz="quarter" idx="18"/>
          </p:nvPr>
        </p:nvSpPr>
        <p:spPr>
          <a:xfrm>
            <a:off x="6240463" y="2637000"/>
            <a:ext cx="5349875" cy="3539963"/>
          </a:xfrm>
        </p:spPr>
        <p:txBody>
          <a:bodyPr/>
          <a:lstStyle>
            <a:lvl1pPr>
              <a:lnSpc>
                <a:spcPts val="1300"/>
              </a:lnSpc>
              <a:spcBef>
                <a:spcPts val="600"/>
              </a:spcBef>
              <a:defRPr sz="1200" u="sng">
                <a:solidFill>
                  <a:schemeClr val="accent3"/>
                </a:solidFill>
              </a:defRPr>
            </a:lvl1pPr>
            <a:lvl2pPr>
              <a:lnSpc>
                <a:spcPts val="1300"/>
              </a:lnSpc>
              <a:spcBef>
                <a:spcPts val="600"/>
              </a:spcBef>
              <a:buClr>
                <a:schemeClr val="tx1"/>
              </a:buClr>
              <a:defRPr sz="1200"/>
            </a:lvl2pPr>
            <a:lvl3pPr>
              <a:lnSpc>
                <a:spcPts val="1300"/>
              </a:lnSpc>
              <a:spcBef>
                <a:spcPts val="600"/>
              </a:spcBef>
              <a:defRPr sz="1200"/>
            </a:lvl3pPr>
            <a:lvl4pPr>
              <a:lnSpc>
                <a:spcPts val="1300"/>
              </a:lnSpc>
              <a:spcBef>
                <a:spcPts val="600"/>
              </a:spcBef>
              <a:defRPr sz="1200"/>
            </a:lvl4pPr>
            <a:lvl5pPr>
              <a:lnSpc>
                <a:spcPts val="1300"/>
              </a:lnSpc>
              <a:spcBef>
                <a:spcPts val="6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A9397F19-49CC-D65F-21C0-982FB55CEA90}"/>
              </a:ext>
            </a:extLst>
          </p:cNvPr>
          <p:cNvSpPr>
            <a:spLocks noGrp="1"/>
          </p:cNvSpPr>
          <p:nvPr>
            <p:ph type="title"/>
          </p:nvPr>
        </p:nvSpPr>
        <p:spPr>
          <a:xfrm>
            <a:off x="545095" y="521459"/>
            <a:ext cx="9900000" cy="67554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2462B-049E-184A-05C4-DE6114213F36}"/>
              </a:ext>
            </a:extLst>
          </p:cNvPr>
          <p:cNvSpPr>
            <a:spLocks noGrp="1"/>
          </p:cNvSpPr>
          <p:nvPr>
            <p:ph idx="1"/>
          </p:nvPr>
        </p:nvSpPr>
        <p:spPr>
          <a:xfrm>
            <a:off x="530323" y="1332826"/>
            <a:ext cx="5349677" cy="675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E766633-F7F9-BFBC-4614-4180927A7322}"/>
              </a:ext>
            </a:extLst>
          </p:cNvPr>
          <p:cNvSpPr>
            <a:spLocks noGrp="1"/>
          </p:cNvSpPr>
          <p:nvPr>
            <p:ph type="ftr" sz="quarter" idx="11"/>
          </p:nvPr>
        </p:nvSpPr>
        <p:spPr/>
        <p:txBody>
          <a:bodyPr/>
          <a:lstStyle/>
          <a:p>
            <a:r>
              <a:rPr lang="en-US"/>
              <a:t>Smaller Companies Committee 26 September 2024</a:t>
            </a:r>
            <a:endParaRPr lang="en-GB"/>
          </a:p>
        </p:txBody>
      </p:sp>
      <p:sp>
        <p:nvSpPr>
          <p:cNvPr id="6" name="Slide Number Placeholder 5">
            <a:extLst>
              <a:ext uri="{FF2B5EF4-FFF2-40B4-BE49-F238E27FC236}">
                <a16:creationId xmlns:a16="http://schemas.microsoft.com/office/drawing/2014/main" id="{1F25C4BC-7E8C-3077-181B-1528FC36FBF0}"/>
              </a:ext>
            </a:extLst>
          </p:cNvPr>
          <p:cNvSpPr>
            <a:spLocks noGrp="1"/>
          </p:cNvSpPr>
          <p:nvPr>
            <p:ph type="sldNum" sz="quarter" idx="12"/>
          </p:nvPr>
        </p:nvSpPr>
        <p:spPr/>
        <p:txBody>
          <a:bodyPr/>
          <a:lstStyle/>
          <a:p>
            <a:fld id="{43A0D1A1-6419-4D53-9DE2-95F17E34CC8C}" type="slidenum">
              <a:rPr lang="en-GB" smtClean="0"/>
              <a:t>‹#›</a:t>
            </a:fld>
            <a:endParaRPr lang="en-GB"/>
          </a:p>
        </p:txBody>
      </p:sp>
      <p:sp>
        <p:nvSpPr>
          <p:cNvPr id="9" name="Chart Placeholder 8">
            <a:extLst>
              <a:ext uri="{FF2B5EF4-FFF2-40B4-BE49-F238E27FC236}">
                <a16:creationId xmlns:a16="http://schemas.microsoft.com/office/drawing/2014/main" id="{88C29820-EC6F-48B5-152B-217AC4F9DEE5}"/>
              </a:ext>
            </a:extLst>
          </p:cNvPr>
          <p:cNvSpPr>
            <a:spLocks noGrp="1"/>
          </p:cNvSpPr>
          <p:nvPr>
            <p:ph type="chart" sz="quarter" idx="13"/>
          </p:nvPr>
        </p:nvSpPr>
        <p:spPr>
          <a:xfrm>
            <a:off x="545096" y="2612898"/>
            <a:ext cx="5334904" cy="3564065"/>
          </a:xfrm>
        </p:spPr>
        <p:txBody>
          <a:bodyPr anchor="ctr"/>
          <a:lstStyle>
            <a:lvl1pPr algn="ctr">
              <a:defRPr/>
            </a:lvl1pPr>
          </a:lstStyle>
          <a:p>
            <a:r>
              <a:rPr lang="en-US"/>
              <a:t>Click icon to add chart</a:t>
            </a:r>
            <a:endParaRPr lang="en-GB"/>
          </a:p>
        </p:txBody>
      </p:sp>
      <p:sp>
        <p:nvSpPr>
          <p:cNvPr id="11" name="Text Placeholder 10">
            <a:extLst>
              <a:ext uri="{FF2B5EF4-FFF2-40B4-BE49-F238E27FC236}">
                <a16:creationId xmlns:a16="http://schemas.microsoft.com/office/drawing/2014/main" id="{CD6E2C58-DCCB-8D49-ED18-0242FD85B07E}"/>
              </a:ext>
            </a:extLst>
          </p:cNvPr>
          <p:cNvSpPr>
            <a:spLocks noGrp="1"/>
          </p:cNvSpPr>
          <p:nvPr>
            <p:ph type="body" sz="quarter" idx="14"/>
          </p:nvPr>
        </p:nvSpPr>
        <p:spPr>
          <a:xfrm>
            <a:off x="530324" y="2206800"/>
            <a:ext cx="5349676" cy="332728"/>
          </a:xfrm>
        </p:spPr>
        <p:txBody>
          <a:bodyPr/>
          <a:lstStyle>
            <a:lvl1pPr>
              <a:defRPr sz="1200" b="1"/>
            </a:lvl1pPr>
          </a:lstStyle>
          <a:p>
            <a:pPr lvl="0"/>
            <a:r>
              <a:rPr lang="en-US"/>
              <a:t>Click to edit Master text styles</a:t>
            </a:r>
          </a:p>
        </p:txBody>
      </p:sp>
      <p:sp>
        <p:nvSpPr>
          <p:cNvPr id="12" name="Content Placeholder 2">
            <a:extLst>
              <a:ext uri="{FF2B5EF4-FFF2-40B4-BE49-F238E27FC236}">
                <a16:creationId xmlns:a16="http://schemas.microsoft.com/office/drawing/2014/main" id="{641A16DD-AE57-A0B1-ADED-35CD9F03DA13}"/>
              </a:ext>
            </a:extLst>
          </p:cNvPr>
          <p:cNvSpPr>
            <a:spLocks noGrp="1"/>
          </p:cNvSpPr>
          <p:nvPr>
            <p:ph idx="15"/>
          </p:nvPr>
        </p:nvSpPr>
        <p:spPr>
          <a:xfrm>
            <a:off x="6240000" y="1358419"/>
            <a:ext cx="5349677" cy="675541"/>
          </a:xfrm>
        </p:spPr>
        <p:txBody>
          <a:bodyPr/>
          <a:lstStyle/>
          <a:p>
            <a:pPr lvl="0"/>
            <a:r>
              <a:rPr lang="en-US"/>
              <a:t>Click to edit Master text styles</a:t>
            </a:r>
          </a:p>
          <a:p>
            <a:pPr lvl="1"/>
            <a:r>
              <a:rPr lang="en-US"/>
              <a:t>Second level</a:t>
            </a:r>
          </a:p>
        </p:txBody>
      </p:sp>
      <p:sp>
        <p:nvSpPr>
          <p:cNvPr id="14" name="Text Placeholder 10">
            <a:extLst>
              <a:ext uri="{FF2B5EF4-FFF2-40B4-BE49-F238E27FC236}">
                <a16:creationId xmlns:a16="http://schemas.microsoft.com/office/drawing/2014/main" id="{8FED3287-0F4F-FFA3-49BF-07AE883A24F2}"/>
              </a:ext>
            </a:extLst>
          </p:cNvPr>
          <p:cNvSpPr>
            <a:spLocks noGrp="1"/>
          </p:cNvSpPr>
          <p:nvPr>
            <p:ph type="body" sz="quarter" idx="17"/>
          </p:nvPr>
        </p:nvSpPr>
        <p:spPr>
          <a:xfrm>
            <a:off x="6240001" y="2206800"/>
            <a:ext cx="5349676" cy="332728"/>
          </a:xfrm>
        </p:spPr>
        <p:txBody>
          <a:bodyPr/>
          <a:lstStyle>
            <a:lvl1pPr>
              <a:defRPr sz="1200" b="1"/>
            </a:lvl1pPr>
          </a:lstStyle>
          <a:p>
            <a:pPr lvl="0"/>
            <a:r>
              <a:rPr lang="en-US"/>
              <a:t>Click to edit Master text styles</a:t>
            </a:r>
          </a:p>
        </p:txBody>
      </p:sp>
      <p:pic>
        <p:nvPicPr>
          <p:cNvPr id="4" name="Picture 3" descr="Logo&#10;&#10;Description automatically generated">
            <a:extLst>
              <a:ext uri="{FF2B5EF4-FFF2-40B4-BE49-F238E27FC236}">
                <a16:creationId xmlns:a16="http://schemas.microsoft.com/office/drawing/2014/main" id="{DAC574AF-6344-A064-2EE7-BB8F1D964B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3871" y="225334"/>
            <a:ext cx="1440000" cy="870530"/>
          </a:xfrm>
          <a:prstGeom prst="rect">
            <a:avLst/>
          </a:prstGeom>
        </p:spPr>
      </p:pic>
    </p:spTree>
    <p:extLst>
      <p:ext uri="{BB962C8B-B14F-4D97-AF65-F5344CB8AC3E}">
        <p14:creationId xmlns:p14="http://schemas.microsoft.com/office/powerpoint/2010/main" val="26634122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2 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7F19-49CC-D65F-21C0-982FB55CEA90}"/>
              </a:ext>
            </a:extLst>
          </p:cNvPr>
          <p:cNvSpPr>
            <a:spLocks noGrp="1"/>
          </p:cNvSpPr>
          <p:nvPr>
            <p:ph type="title"/>
          </p:nvPr>
        </p:nvSpPr>
        <p:spPr>
          <a:xfrm>
            <a:off x="545095" y="521459"/>
            <a:ext cx="9900000" cy="67554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2462B-049E-184A-05C4-DE6114213F36}"/>
              </a:ext>
            </a:extLst>
          </p:cNvPr>
          <p:cNvSpPr>
            <a:spLocks noGrp="1"/>
          </p:cNvSpPr>
          <p:nvPr>
            <p:ph idx="1"/>
          </p:nvPr>
        </p:nvSpPr>
        <p:spPr>
          <a:xfrm>
            <a:off x="530323" y="1332826"/>
            <a:ext cx="5349677" cy="675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E766633-F7F9-BFBC-4614-4180927A7322}"/>
              </a:ext>
            </a:extLst>
          </p:cNvPr>
          <p:cNvSpPr>
            <a:spLocks noGrp="1"/>
          </p:cNvSpPr>
          <p:nvPr>
            <p:ph type="ftr" sz="quarter" idx="11"/>
          </p:nvPr>
        </p:nvSpPr>
        <p:spPr/>
        <p:txBody>
          <a:bodyPr/>
          <a:lstStyle/>
          <a:p>
            <a:r>
              <a:rPr lang="en-US"/>
              <a:t>Smaller Companies Committee 26 September 2024</a:t>
            </a:r>
            <a:endParaRPr lang="en-GB"/>
          </a:p>
        </p:txBody>
      </p:sp>
      <p:sp>
        <p:nvSpPr>
          <p:cNvPr id="6" name="Slide Number Placeholder 5">
            <a:extLst>
              <a:ext uri="{FF2B5EF4-FFF2-40B4-BE49-F238E27FC236}">
                <a16:creationId xmlns:a16="http://schemas.microsoft.com/office/drawing/2014/main" id="{1F25C4BC-7E8C-3077-181B-1528FC36FBF0}"/>
              </a:ext>
            </a:extLst>
          </p:cNvPr>
          <p:cNvSpPr>
            <a:spLocks noGrp="1"/>
          </p:cNvSpPr>
          <p:nvPr>
            <p:ph type="sldNum" sz="quarter" idx="12"/>
          </p:nvPr>
        </p:nvSpPr>
        <p:spPr/>
        <p:txBody>
          <a:bodyPr/>
          <a:lstStyle/>
          <a:p>
            <a:fld id="{43A0D1A1-6419-4D53-9DE2-95F17E34CC8C}" type="slidenum">
              <a:rPr lang="en-GB" smtClean="0"/>
              <a:t>‹#›</a:t>
            </a:fld>
            <a:endParaRPr lang="en-GB"/>
          </a:p>
        </p:txBody>
      </p:sp>
      <p:sp>
        <p:nvSpPr>
          <p:cNvPr id="9" name="Chart Placeholder 8">
            <a:extLst>
              <a:ext uri="{FF2B5EF4-FFF2-40B4-BE49-F238E27FC236}">
                <a16:creationId xmlns:a16="http://schemas.microsoft.com/office/drawing/2014/main" id="{88C29820-EC6F-48B5-152B-217AC4F9DEE5}"/>
              </a:ext>
            </a:extLst>
          </p:cNvPr>
          <p:cNvSpPr>
            <a:spLocks noGrp="1"/>
          </p:cNvSpPr>
          <p:nvPr>
            <p:ph type="chart" sz="quarter" idx="13"/>
          </p:nvPr>
        </p:nvSpPr>
        <p:spPr>
          <a:xfrm>
            <a:off x="545096" y="2611407"/>
            <a:ext cx="5334904" cy="3565556"/>
          </a:xfrm>
        </p:spPr>
        <p:txBody>
          <a:bodyPr anchor="ctr"/>
          <a:lstStyle>
            <a:lvl1pPr algn="ctr">
              <a:defRPr/>
            </a:lvl1pPr>
          </a:lstStyle>
          <a:p>
            <a:r>
              <a:rPr lang="en-US"/>
              <a:t>Click icon to add chart</a:t>
            </a:r>
            <a:endParaRPr lang="en-GB"/>
          </a:p>
        </p:txBody>
      </p:sp>
      <p:sp>
        <p:nvSpPr>
          <p:cNvPr id="11" name="Text Placeholder 10">
            <a:extLst>
              <a:ext uri="{FF2B5EF4-FFF2-40B4-BE49-F238E27FC236}">
                <a16:creationId xmlns:a16="http://schemas.microsoft.com/office/drawing/2014/main" id="{CD6E2C58-DCCB-8D49-ED18-0242FD85B07E}"/>
              </a:ext>
            </a:extLst>
          </p:cNvPr>
          <p:cNvSpPr>
            <a:spLocks noGrp="1"/>
          </p:cNvSpPr>
          <p:nvPr>
            <p:ph type="body" sz="quarter" idx="14"/>
          </p:nvPr>
        </p:nvSpPr>
        <p:spPr>
          <a:xfrm>
            <a:off x="530324" y="2206679"/>
            <a:ext cx="5349676" cy="332728"/>
          </a:xfrm>
        </p:spPr>
        <p:txBody>
          <a:bodyPr/>
          <a:lstStyle>
            <a:lvl1pPr>
              <a:defRPr sz="1200" b="1"/>
            </a:lvl1pPr>
          </a:lstStyle>
          <a:p>
            <a:pPr lvl="0"/>
            <a:r>
              <a:rPr lang="en-US"/>
              <a:t>Click to edit Master text styles</a:t>
            </a:r>
          </a:p>
        </p:txBody>
      </p:sp>
      <p:sp>
        <p:nvSpPr>
          <p:cNvPr id="12" name="Content Placeholder 2">
            <a:extLst>
              <a:ext uri="{FF2B5EF4-FFF2-40B4-BE49-F238E27FC236}">
                <a16:creationId xmlns:a16="http://schemas.microsoft.com/office/drawing/2014/main" id="{641A16DD-AE57-A0B1-ADED-35CD9F03DA13}"/>
              </a:ext>
            </a:extLst>
          </p:cNvPr>
          <p:cNvSpPr>
            <a:spLocks noGrp="1"/>
          </p:cNvSpPr>
          <p:nvPr>
            <p:ph idx="15"/>
          </p:nvPr>
        </p:nvSpPr>
        <p:spPr>
          <a:xfrm>
            <a:off x="6240000" y="1358419"/>
            <a:ext cx="5349677" cy="675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hart Placeholder 8">
            <a:extLst>
              <a:ext uri="{FF2B5EF4-FFF2-40B4-BE49-F238E27FC236}">
                <a16:creationId xmlns:a16="http://schemas.microsoft.com/office/drawing/2014/main" id="{C235A16E-41AE-4F0D-AD49-C387746F9DB0}"/>
              </a:ext>
            </a:extLst>
          </p:cNvPr>
          <p:cNvSpPr>
            <a:spLocks noGrp="1"/>
          </p:cNvSpPr>
          <p:nvPr>
            <p:ph type="chart" sz="quarter" idx="16"/>
          </p:nvPr>
        </p:nvSpPr>
        <p:spPr>
          <a:xfrm>
            <a:off x="6240000" y="2637000"/>
            <a:ext cx="5349677" cy="3565556"/>
          </a:xfrm>
        </p:spPr>
        <p:txBody>
          <a:bodyPr anchor="ctr"/>
          <a:lstStyle>
            <a:lvl1pPr algn="ctr">
              <a:defRPr/>
            </a:lvl1pPr>
          </a:lstStyle>
          <a:p>
            <a:r>
              <a:rPr lang="en-US"/>
              <a:t>Click icon to add chart</a:t>
            </a:r>
            <a:endParaRPr lang="en-GB"/>
          </a:p>
        </p:txBody>
      </p:sp>
      <p:sp>
        <p:nvSpPr>
          <p:cNvPr id="14" name="Text Placeholder 10">
            <a:extLst>
              <a:ext uri="{FF2B5EF4-FFF2-40B4-BE49-F238E27FC236}">
                <a16:creationId xmlns:a16="http://schemas.microsoft.com/office/drawing/2014/main" id="{8FED3287-0F4F-FFA3-49BF-07AE883A24F2}"/>
              </a:ext>
            </a:extLst>
          </p:cNvPr>
          <p:cNvSpPr>
            <a:spLocks noGrp="1"/>
          </p:cNvSpPr>
          <p:nvPr>
            <p:ph type="body" sz="quarter" idx="17"/>
          </p:nvPr>
        </p:nvSpPr>
        <p:spPr>
          <a:xfrm>
            <a:off x="6240001" y="2232272"/>
            <a:ext cx="5349676" cy="332728"/>
          </a:xfrm>
        </p:spPr>
        <p:txBody>
          <a:bodyPr/>
          <a:lstStyle>
            <a:lvl1pPr>
              <a:defRPr sz="1200" b="1"/>
            </a:lvl1pPr>
          </a:lstStyle>
          <a:p>
            <a:pPr lvl="0"/>
            <a:r>
              <a:rPr lang="en-US"/>
              <a:t>Click to edit Master text styles</a:t>
            </a:r>
          </a:p>
        </p:txBody>
      </p:sp>
      <p:pic>
        <p:nvPicPr>
          <p:cNvPr id="4" name="Picture 3" descr="Logo&#10;&#10;Description automatically generated">
            <a:extLst>
              <a:ext uri="{FF2B5EF4-FFF2-40B4-BE49-F238E27FC236}">
                <a16:creationId xmlns:a16="http://schemas.microsoft.com/office/drawing/2014/main" id="{60AF37FB-93A7-10CC-3E84-A29F82E674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3871" y="225334"/>
            <a:ext cx="1440000" cy="870530"/>
          </a:xfrm>
          <a:prstGeom prst="rect">
            <a:avLst/>
          </a:prstGeom>
        </p:spPr>
      </p:pic>
    </p:spTree>
    <p:extLst>
      <p:ext uri="{BB962C8B-B14F-4D97-AF65-F5344CB8AC3E}">
        <p14:creationId xmlns:p14="http://schemas.microsoft.com/office/powerpoint/2010/main" val="7417750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3 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7F19-49CC-D65F-21C0-982FB55CEA90}"/>
              </a:ext>
            </a:extLst>
          </p:cNvPr>
          <p:cNvSpPr>
            <a:spLocks noGrp="1"/>
          </p:cNvSpPr>
          <p:nvPr>
            <p:ph type="title"/>
          </p:nvPr>
        </p:nvSpPr>
        <p:spPr>
          <a:xfrm>
            <a:off x="545095" y="521459"/>
            <a:ext cx="9900000" cy="67554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2462B-049E-184A-05C4-DE6114213F36}"/>
              </a:ext>
            </a:extLst>
          </p:cNvPr>
          <p:cNvSpPr>
            <a:spLocks noGrp="1"/>
          </p:cNvSpPr>
          <p:nvPr>
            <p:ph idx="1"/>
          </p:nvPr>
        </p:nvSpPr>
        <p:spPr>
          <a:xfrm>
            <a:off x="530323" y="1332826"/>
            <a:ext cx="3472493" cy="1376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E766633-F7F9-BFBC-4614-4180927A7322}"/>
              </a:ext>
            </a:extLst>
          </p:cNvPr>
          <p:cNvSpPr>
            <a:spLocks noGrp="1"/>
          </p:cNvSpPr>
          <p:nvPr>
            <p:ph type="ftr" sz="quarter" idx="11"/>
          </p:nvPr>
        </p:nvSpPr>
        <p:spPr/>
        <p:txBody>
          <a:bodyPr/>
          <a:lstStyle/>
          <a:p>
            <a:r>
              <a:rPr lang="en-US"/>
              <a:t>Smaller Companies Committee 26 September 2024</a:t>
            </a:r>
            <a:endParaRPr lang="en-GB"/>
          </a:p>
        </p:txBody>
      </p:sp>
      <p:sp>
        <p:nvSpPr>
          <p:cNvPr id="6" name="Slide Number Placeholder 5">
            <a:extLst>
              <a:ext uri="{FF2B5EF4-FFF2-40B4-BE49-F238E27FC236}">
                <a16:creationId xmlns:a16="http://schemas.microsoft.com/office/drawing/2014/main" id="{1F25C4BC-7E8C-3077-181B-1528FC36FBF0}"/>
              </a:ext>
            </a:extLst>
          </p:cNvPr>
          <p:cNvSpPr>
            <a:spLocks noGrp="1"/>
          </p:cNvSpPr>
          <p:nvPr>
            <p:ph type="sldNum" sz="quarter" idx="12"/>
          </p:nvPr>
        </p:nvSpPr>
        <p:spPr/>
        <p:txBody>
          <a:bodyPr/>
          <a:lstStyle/>
          <a:p>
            <a:fld id="{43A0D1A1-6419-4D53-9DE2-95F17E34CC8C}" type="slidenum">
              <a:rPr lang="en-GB" smtClean="0"/>
              <a:t>‹#›</a:t>
            </a:fld>
            <a:endParaRPr lang="en-GB"/>
          </a:p>
        </p:txBody>
      </p:sp>
      <p:sp>
        <p:nvSpPr>
          <p:cNvPr id="9" name="Chart Placeholder 8">
            <a:extLst>
              <a:ext uri="{FF2B5EF4-FFF2-40B4-BE49-F238E27FC236}">
                <a16:creationId xmlns:a16="http://schemas.microsoft.com/office/drawing/2014/main" id="{88C29820-EC6F-48B5-152B-217AC4F9DEE5}"/>
              </a:ext>
            </a:extLst>
          </p:cNvPr>
          <p:cNvSpPr>
            <a:spLocks noGrp="1"/>
          </p:cNvSpPr>
          <p:nvPr>
            <p:ph type="chart" sz="quarter" idx="13"/>
          </p:nvPr>
        </p:nvSpPr>
        <p:spPr>
          <a:xfrm>
            <a:off x="545096" y="3239612"/>
            <a:ext cx="3462904" cy="2937351"/>
          </a:xfrm>
        </p:spPr>
        <p:txBody>
          <a:bodyPr anchor="ctr"/>
          <a:lstStyle>
            <a:lvl1pPr algn="ctr">
              <a:defRPr/>
            </a:lvl1pPr>
          </a:lstStyle>
          <a:p>
            <a:r>
              <a:rPr lang="en-US"/>
              <a:t>Click icon to add chart</a:t>
            </a:r>
            <a:endParaRPr lang="en-GB"/>
          </a:p>
        </p:txBody>
      </p:sp>
      <p:sp>
        <p:nvSpPr>
          <p:cNvPr id="11" name="Text Placeholder 10">
            <a:extLst>
              <a:ext uri="{FF2B5EF4-FFF2-40B4-BE49-F238E27FC236}">
                <a16:creationId xmlns:a16="http://schemas.microsoft.com/office/drawing/2014/main" id="{CD6E2C58-DCCB-8D49-ED18-0242FD85B07E}"/>
              </a:ext>
            </a:extLst>
          </p:cNvPr>
          <p:cNvSpPr>
            <a:spLocks noGrp="1"/>
          </p:cNvSpPr>
          <p:nvPr>
            <p:ph type="body" sz="quarter" idx="14"/>
          </p:nvPr>
        </p:nvSpPr>
        <p:spPr>
          <a:xfrm>
            <a:off x="530324" y="2880000"/>
            <a:ext cx="3472492" cy="332728"/>
          </a:xfrm>
        </p:spPr>
        <p:txBody>
          <a:bodyPr/>
          <a:lstStyle>
            <a:lvl1pPr>
              <a:defRPr sz="1200" b="1"/>
            </a:lvl1pPr>
          </a:lstStyle>
          <a:p>
            <a:pPr lvl="0"/>
            <a:r>
              <a:rPr lang="en-US"/>
              <a:t>Click to edit Master text styles</a:t>
            </a:r>
          </a:p>
        </p:txBody>
      </p:sp>
      <p:sp>
        <p:nvSpPr>
          <p:cNvPr id="12" name="Content Placeholder 2">
            <a:extLst>
              <a:ext uri="{FF2B5EF4-FFF2-40B4-BE49-F238E27FC236}">
                <a16:creationId xmlns:a16="http://schemas.microsoft.com/office/drawing/2014/main" id="{641A16DD-AE57-A0B1-ADED-35CD9F03DA13}"/>
              </a:ext>
            </a:extLst>
          </p:cNvPr>
          <p:cNvSpPr>
            <a:spLocks noGrp="1"/>
          </p:cNvSpPr>
          <p:nvPr>
            <p:ph idx="15"/>
          </p:nvPr>
        </p:nvSpPr>
        <p:spPr>
          <a:xfrm>
            <a:off x="4325968" y="1358419"/>
            <a:ext cx="3472492" cy="13505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hart Placeholder 8">
            <a:extLst>
              <a:ext uri="{FF2B5EF4-FFF2-40B4-BE49-F238E27FC236}">
                <a16:creationId xmlns:a16="http://schemas.microsoft.com/office/drawing/2014/main" id="{C235A16E-41AE-4F0D-AD49-C387746F9DB0}"/>
              </a:ext>
            </a:extLst>
          </p:cNvPr>
          <p:cNvSpPr>
            <a:spLocks noGrp="1"/>
          </p:cNvSpPr>
          <p:nvPr>
            <p:ph type="chart" sz="quarter" idx="16"/>
          </p:nvPr>
        </p:nvSpPr>
        <p:spPr>
          <a:xfrm>
            <a:off x="4340740" y="3265205"/>
            <a:ext cx="3462903" cy="2937351"/>
          </a:xfrm>
        </p:spPr>
        <p:txBody>
          <a:bodyPr anchor="ctr"/>
          <a:lstStyle>
            <a:lvl1pPr algn="ctr">
              <a:defRPr/>
            </a:lvl1pPr>
          </a:lstStyle>
          <a:p>
            <a:r>
              <a:rPr lang="en-US"/>
              <a:t>Click icon to add chart</a:t>
            </a:r>
            <a:endParaRPr lang="en-GB"/>
          </a:p>
        </p:txBody>
      </p:sp>
      <p:sp>
        <p:nvSpPr>
          <p:cNvPr id="14" name="Text Placeholder 10">
            <a:extLst>
              <a:ext uri="{FF2B5EF4-FFF2-40B4-BE49-F238E27FC236}">
                <a16:creationId xmlns:a16="http://schemas.microsoft.com/office/drawing/2014/main" id="{8FED3287-0F4F-FFA3-49BF-07AE883A24F2}"/>
              </a:ext>
            </a:extLst>
          </p:cNvPr>
          <p:cNvSpPr>
            <a:spLocks noGrp="1"/>
          </p:cNvSpPr>
          <p:nvPr>
            <p:ph type="body" sz="quarter" idx="17"/>
          </p:nvPr>
        </p:nvSpPr>
        <p:spPr>
          <a:xfrm>
            <a:off x="4325969" y="2880000"/>
            <a:ext cx="3472492" cy="332728"/>
          </a:xfrm>
        </p:spPr>
        <p:txBody>
          <a:bodyPr/>
          <a:lstStyle>
            <a:lvl1pPr>
              <a:defRPr sz="1200" b="1"/>
            </a:lvl1pPr>
          </a:lstStyle>
          <a:p>
            <a:pPr lvl="0"/>
            <a:r>
              <a:rPr lang="en-US"/>
              <a:t>Click to edit Master text styles</a:t>
            </a:r>
          </a:p>
        </p:txBody>
      </p:sp>
      <p:sp>
        <p:nvSpPr>
          <p:cNvPr id="18" name="Content Placeholder 2">
            <a:extLst>
              <a:ext uri="{FF2B5EF4-FFF2-40B4-BE49-F238E27FC236}">
                <a16:creationId xmlns:a16="http://schemas.microsoft.com/office/drawing/2014/main" id="{C024A2ED-D118-C50D-2515-623FD1592B3D}"/>
              </a:ext>
            </a:extLst>
          </p:cNvPr>
          <p:cNvSpPr>
            <a:spLocks noGrp="1"/>
          </p:cNvSpPr>
          <p:nvPr>
            <p:ph idx="18"/>
          </p:nvPr>
        </p:nvSpPr>
        <p:spPr>
          <a:xfrm>
            <a:off x="8146753" y="1358419"/>
            <a:ext cx="3472493" cy="13505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hart Placeholder 8">
            <a:extLst>
              <a:ext uri="{FF2B5EF4-FFF2-40B4-BE49-F238E27FC236}">
                <a16:creationId xmlns:a16="http://schemas.microsoft.com/office/drawing/2014/main" id="{009F9A83-8EEA-1635-C4AC-09CED5149C56}"/>
              </a:ext>
            </a:extLst>
          </p:cNvPr>
          <p:cNvSpPr>
            <a:spLocks noGrp="1"/>
          </p:cNvSpPr>
          <p:nvPr>
            <p:ph type="chart" sz="quarter" idx="19"/>
          </p:nvPr>
        </p:nvSpPr>
        <p:spPr>
          <a:xfrm>
            <a:off x="8161526" y="3265205"/>
            <a:ext cx="3462904" cy="2937351"/>
          </a:xfrm>
        </p:spPr>
        <p:txBody>
          <a:bodyPr anchor="ctr"/>
          <a:lstStyle>
            <a:lvl1pPr algn="ctr">
              <a:defRPr/>
            </a:lvl1pPr>
          </a:lstStyle>
          <a:p>
            <a:r>
              <a:rPr lang="en-US"/>
              <a:t>Click icon to add chart</a:t>
            </a:r>
            <a:endParaRPr lang="en-GB"/>
          </a:p>
        </p:txBody>
      </p:sp>
      <p:sp>
        <p:nvSpPr>
          <p:cNvPr id="20" name="Text Placeholder 10">
            <a:extLst>
              <a:ext uri="{FF2B5EF4-FFF2-40B4-BE49-F238E27FC236}">
                <a16:creationId xmlns:a16="http://schemas.microsoft.com/office/drawing/2014/main" id="{833B649F-B25B-577E-B9EC-B7D804CCAE1B}"/>
              </a:ext>
            </a:extLst>
          </p:cNvPr>
          <p:cNvSpPr>
            <a:spLocks noGrp="1"/>
          </p:cNvSpPr>
          <p:nvPr>
            <p:ph type="body" sz="quarter" idx="20"/>
          </p:nvPr>
        </p:nvSpPr>
        <p:spPr>
          <a:xfrm>
            <a:off x="8146754" y="2880000"/>
            <a:ext cx="3472493" cy="332728"/>
          </a:xfrm>
        </p:spPr>
        <p:txBody>
          <a:bodyPr/>
          <a:lstStyle>
            <a:lvl1pPr>
              <a:defRPr sz="1200" b="1"/>
            </a:lvl1pPr>
          </a:lstStyle>
          <a:p>
            <a:pPr lvl="0"/>
            <a:r>
              <a:rPr lang="en-US"/>
              <a:t>Click to edit Master text styles</a:t>
            </a:r>
          </a:p>
        </p:txBody>
      </p:sp>
      <p:pic>
        <p:nvPicPr>
          <p:cNvPr id="4" name="Picture 3" descr="Logo&#10;&#10;Description automatically generated">
            <a:extLst>
              <a:ext uri="{FF2B5EF4-FFF2-40B4-BE49-F238E27FC236}">
                <a16:creationId xmlns:a16="http://schemas.microsoft.com/office/drawing/2014/main" id="{198C0A54-DF01-2AA9-E158-4AF7DD781D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3871" y="225334"/>
            <a:ext cx="1440000" cy="870530"/>
          </a:xfrm>
          <a:prstGeom prst="rect">
            <a:avLst/>
          </a:prstGeom>
        </p:spPr>
      </p:pic>
    </p:spTree>
    <p:extLst>
      <p:ext uri="{BB962C8B-B14F-4D97-AF65-F5344CB8AC3E}">
        <p14:creationId xmlns:p14="http://schemas.microsoft.com/office/powerpoint/2010/main" val="38251164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7F19-49CC-D65F-21C0-982FB55CEA90}"/>
              </a:ext>
            </a:extLst>
          </p:cNvPr>
          <p:cNvSpPr>
            <a:spLocks noGrp="1"/>
          </p:cNvSpPr>
          <p:nvPr>
            <p:ph type="title"/>
          </p:nvPr>
        </p:nvSpPr>
        <p:spPr>
          <a:xfrm>
            <a:off x="545096" y="521460"/>
            <a:ext cx="5910904" cy="89753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2462B-049E-184A-05C4-DE6114213F36}"/>
              </a:ext>
            </a:extLst>
          </p:cNvPr>
          <p:cNvSpPr>
            <a:spLocks noGrp="1"/>
          </p:cNvSpPr>
          <p:nvPr>
            <p:ph idx="1"/>
          </p:nvPr>
        </p:nvSpPr>
        <p:spPr>
          <a:xfrm>
            <a:off x="530323" y="1578430"/>
            <a:ext cx="4413677" cy="4598534"/>
          </a:xfrm>
        </p:spPr>
        <p:txBody>
          <a:bodyPr/>
          <a:lstStyle>
            <a:lvl2pPr marL="216000" indent="-21600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E766633-F7F9-BFBC-4614-4180927A7322}"/>
              </a:ext>
            </a:extLst>
          </p:cNvPr>
          <p:cNvSpPr>
            <a:spLocks noGrp="1"/>
          </p:cNvSpPr>
          <p:nvPr>
            <p:ph type="ftr" sz="quarter" idx="11"/>
          </p:nvPr>
        </p:nvSpPr>
        <p:spPr/>
        <p:txBody>
          <a:bodyPr/>
          <a:lstStyle/>
          <a:p>
            <a:r>
              <a:rPr lang="en-US"/>
              <a:t>Smaller Companies Committee 26 September 2024</a:t>
            </a:r>
            <a:endParaRPr lang="en-GB"/>
          </a:p>
        </p:txBody>
      </p:sp>
      <p:sp>
        <p:nvSpPr>
          <p:cNvPr id="6" name="Slide Number Placeholder 5">
            <a:extLst>
              <a:ext uri="{FF2B5EF4-FFF2-40B4-BE49-F238E27FC236}">
                <a16:creationId xmlns:a16="http://schemas.microsoft.com/office/drawing/2014/main" id="{1F25C4BC-7E8C-3077-181B-1528FC36FBF0}"/>
              </a:ext>
            </a:extLst>
          </p:cNvPr>
          <p:cNvSpPr>
            <a:spLocks noGrp="1"/>
          </p:cNvSpPr>
          <p:nvPr>
            <p:ph type="sldNum" sz="quarter" idx="12"/>
          </p:nvPr>
        </p:nvSpPr>
        <p:spPr/>
        <p:txBody>
          <a:bodyPr/>
          <a:lstStyle>
            <a:lvl1pPr>
              <a:defRPr>
                <a:solidFill>
                  <a:schemeClr val="bg1"/>
                </a:solidFill>
              </a:defRPr>
            </a:lvl1pPr>
          </a:lstStyle>
          <a:p>
            <a:fld id="{43A0D1A1-6419-4D53-9DE2-95F17E34CC8C}" type="slidenum">
              <a:rPr lang="en-GB" smtClean="0"/>
              <a:pPr/>
              <a:t>‹#›</a:t>
            </a:fld>
            <a:endParaRPr lang="en-GB"/>
          </a:p>
        </p:txBody>
      </p:sp>
      <p:sp>
        <p:nvSpPr>
          <p:cNvPr id="9" name="Picture Placeholder 8">
            <a:extLst>
              <a:ext uri="{FF2B5EF4-FFF2-40B4-BE49-F238E27FC236}">
                <a16:creationId xmlns:a16="http://schemas.microsoft.com/office/drawing/2014/main" id="{C1BD8B2A-8F08-4B01-074F-088D504B3DDF}"/>
              </a:ext>
            </a:extLst>
          </p:cNvPr>
          <p:cNvSpPr>
            <a:spLocks noGrp="1"/>
          </p:cNvSpPr>
          <p:nvPr>
            <p:ph type="pic" sz="quarter" idx="13"/>
          </p:nvPr>
        </p:nvSpPr>
        <p:spPr>
          <a:xfrm>
            <a:off x="6863443" y="-4050"/>
            <a:ext cx="5330314" cy="6864059"/>
          </a:xfrm>
          <a:custGeom>
            <a:avLst/>
            <a:gdLst>
              <a:gd name="connsiteX0" fmla="*/ 0 w 5303837"/>
              <a:gd name="connsiteY0" fmla="*/ 0 h 6858000"/>
              <a:gd name="connsiteX1" fmla="*/ 5303837 w 5303837"/>
              <a:gd name="connsiteY1" fmla="*/ 0 h 6858000"/>
              <a:gd name="connsiteX2" fmla="*/ 5303837 w 5303837"/>
              <a:gd name="connsiteY2" fmla="*/ 6858000 h 6858000"/>
              <a:gd name="connsiteX3" fmla="*/ 0 w 5303837"/>
              <a:gd name="connsiteY3" fmla="*/ 6858000 h 6858000"/>
              <a:gd name="connsiteX4" fmla="*/ 0 w 5303837"/>
              <a:gd name="connsiteY4" fmla="*/ 0 h 6858000"/>
              <a:gd name="connsiteX0" fmla="*/ 0 w 5309280"/>
              <a:gd name="connsiteY0" fmla="*/ 0 h 6858000"/>
              <a:gd name="connsiteX1" fmla="*/ 5303837 w 5309280"/>
              <a:gd name="connsiteY1" fmla="*/ 0 h 6858000"/>
              <a:gd name="connsiteX2" fmla="*/ 5309280 w 5309280"/>
              <a:gd name="connsiteY2" fmla="*/ 1436914 h 6858000"/>
              <a:gd name="connsiteX3" fmla="*/ 5303837 w 5309280"/>
              <a:gd name="connsiteY3" fmla="*/ 6858000 h 6858000"/>
              <a:gd name="connsiteX4" fmla="*/ 0 w 5309280"/>
              <a:gd name="connsiteY4" fmla="*/ 6858000 h 6858000"/>
              <a:gd name="connsiteX5" fmla="*/ 0 w 5309280"/>
              <a:gd name="connsiteY5" fmla="*/ 0 h 6858000"/>
              <a:gd name="connsiteX0" fmla="*/ 0 w 5309280"/>
              <a:gd name="connsiteY0" fmla="*/ 5443 h 6863443"/>
              <a:gd name="connsiteX1" fmla="*/ 2821893 w 5309280"/>
              <a:gd name="connsiteY1" fmla="*/ 0 h 6863443"/>
              <a:gd name="connsiteX2" fmla="*/ 5303837 w 5309280"/>
              <a:gd name="connsiteY2" fmla="*/ 5443 h 6863443"/>
              <a:gd name="connsiteX3" fmla="*/ 5309280 w 5309280"/>
              <a:gd name="connsiteY3" fmla="*/ 1442357 h 6863443"/>
              <a:gd name="connsiteX4" fmla="*/ 5303837 w 5309280"/>
              <a:gd name="connsiteY4" fmla="*/ 6863443 h 6863443"/>
              <a:gd name="connsiteX5" fmla="*/ 0 w 5309280"/>
              <a:gd name="connsiteY5" fmla="*/ 6863443 h 6863443"/>
              <a:gd name="connsiteX6" fmla="*/ 0 w 5309280"/>
              <a:gd name="connsiteY6" fmla="*/ 5443 h 6863443"/>
              <a:gd name="connsiteX0" fmla="*/ 0 w 5309280"/>
              <a:gd name="connsiteY0" fmla="*/ 5443 h 6874330"/>
              <a:gd name="connsiteX1" fmla="*/ 2821893 w 5309280"/>
              <a:gd name="connsiteY1" fmla="*/ 0 h 6874330"/>
              <a:gd name="connsiteX2" fmla="*/ 5303837 w 5309280"/>
              <a:gd name="connsiteY2" fmla="*/ 5443 h 6874330"/>
              <a:gd name="connsiteX3" fmla="*/ 5309280 w 5309280"/>
              <a:gd name="connsiteY3" fmla="*/ 1442357 h 6874330"/>
              <a:gd name="connsiteX4" fmla="*/ 5303837 w 5309280"/>
              <a:gd name="connsiteY4" fmla="*/ 6863443 h 6874330"/>
              <a:gd name="connsiteX5" fmla="*/ 3513136 w 5309280"/>
              <a:gd name="connsiteY5" fmla="*/ 6874330 h 6874330"/>
              <a:gd name="connsiteX6" fmla="*/ 0 w 5309280"/>
              <a:gd name="connsiteY6" fmla="*/ 6863443 h 6874330"/>
              <a:gd name="connsiteX7" fmla="*/ 0 w 5309280"/>
              <a:gd name="connsiteY7" fmla="*/ 5443 h 6874330"/>
              <a:gd name="connsiteX0" fmla="*/ 5423 w 5314703"/>
              <a:gd name="connsiteY0" fmla="*/ 5443 h 6874330"/>
              <a:gd name="connsiteX1" fmla="*/ 2827316 w 5314703"/>
              <a:gd name="connsiteY1" fmla="*/ 0 h 6874330"/>
              <a:gd name="connsiteX2" fmla="*/ 5309260 w 5314703"/>
              <a:gd name="connsiteY2" fmla="*/ 5443 h 6874330"/>
              <a:gd name="connsiteX3" fmla="*/ 5314703 w 5314703"/>
              <a:gd name="connsiteY3" fmla="*/ 1442357 h 6874330"/>
              <a:gd name="connsiteX4" fmla="*/ 5309260 w 5314703"/>
              <a:gd name="connsiteY4" fmla="*/ 6863443 h 6874330"/>
              <a:gd name="connsiteX5" fmla="*/ 3518559 w 5314703"/>
              <a:gd name="connsiteY5" fmla="*/ 6874330 h 6874330"/>
              <a:gd name="connsiteX6" fmla="*/ 5423 w 5314703"/>
              <a:gd name="connsiteY6" fmla="*/ 6863443 h 6874330"/>
              <a:gd name="connsiteX7" fmla="*/ 0 w 5314703"/>
              <a:gd name="connsiteY7" fmla="*/ 4822372 h 6874330"/>
              <a:gd name="connsiteX8" fmla="*/ 5423 w 5314703"/>
              <a:gd name="connsiteY8" fmla="*/ 5443 h 6874330"/>
              <a:gd name="connsiteX0" fmla="*/ 5423 w 5314703"/>
              <a:gd name="connsiteY0" fmla="*/ 5443 h 6874330"/>
              <a:gd name="connsiteX1" fmla="*/ 2827316 w 5314703"/>
              <a:gd name="connsiteY1" fmla="*/ 0 h 6874330"/>
              <a:gd name="connsiteX2" fmla="*/ 5309260 w 5314703"/>
              <a:gd name="connsiteY2" fmla="*/ 5443 h 6874330"/>
              <a:gd name="connsiteX3" fmla="*/ 5314703 w 5314703"/>
              <a:gd name="connsiteY3" fmla="*/ 1442357 h 6874330"/>
              <a:gd name="connsiteX4" fmla="*/ 5309260 w 5314703"/>
              <a:gd name="connsiteY4" fmla="*/ 6863443 h 6874330"/>
              <a:gd name="connsiteX5" fmla="*/ 3518559 w 5314703"/>
              <a:gd name="connsiteY5" fmla="*/ 6874330 h 6874330"/>
              <a:gd name="connsiteX6" fmla="*/ 0 w 5314703"/>
              <a:gd name="connsiteY6" fmla="*/ 4822372 h 6874330"/>
              <a:gd name="connsiteX7" fmla="*/ 5423 w 5314703"/>
              <a:gd name="connsiteY7" fmla="*/ 5443 h 6874330"/>
              <a:gd name="connsiteX0" fmla="*/ 5423 w 5314703"/>
              <a:gd name="connsiteY0" fmla="*/ 5443 h 6874330"/>
              <a:gd name="connsiteX1" fmla="*/ 2827316 w 5314703"/>
              <a:gd name="connsiteY1" fmla="*/ 0 h 6874330"/>
              <a:gd name="connsiteX2" fmla="*/ 5314703 w 5314703"/>
              <a:gd name="connsiteY2" fmla="*/ 1442357 h 6874330"/>
              <a:gd name="connsiteX3" fmla="*/ 5309260 w 5314703"/>
              <a:gd name="connsiteY3" fmla="*/ 6863443 h 6874330"/>
              <a:gd name="connsiteX4" fmla="*/ 3518559 w 5314703"/>
              <a:gd name="connsiteY4" fmla="*/ 6874330 h 6874330"/>
              <a:gd name="connsiteX5" fmla="*/ 0 w 5314703"/>
              <a:gd name="connsiteY5" fmla="*/ 4822372 h 6874330"/>
              <a:gd name="connsiteX6" fmla="*/ 5423 w 5314703"/>
              <a:gd name="connsiteY6" fmla="*/ 5443 h 6874330"/>
              <a:gd name="connsiteX0" fmla="*/ 5423 w 5314703"/>
              <a:gd name="connsiteY0" fmla="*/ 5443 h 6874330"/>
              <a:gd name="connsiteX1" fmla="*/ 2827316 w 5314703"/>
              <a:gd name="connsiteY1" fmla="*/ 0 h 6874330"/>
              <a:gd name="connsiteX2" fmla="*/ 5314703 w 5314703"/>
              <a:gd name="connsiteY2" fmla="*/ 1442357 h 6874330"/>
              <a:gd name="connsiteX3" fmla="*/ 5309260 w 5314703"/>
              <a:gd name="connsiteY3" fmla="*/ 6863443 h 6874330"/>
              <a:gd name="connsiteX4" fmla="*/ 3561944 w 5314703"/>
              <a:gd name="connsiteY4" fmla="*/ 6874330 h 6874330"/>
              <a:gd name="connsiteX5" fmla="*/ 0 w 5314703"/>
              <a:gd name="connsiteY5" fmla="*/ 4822372 h 6874330"/>
              <a:gd name="connsiteX6" fmla="*/ 5423 w 5314703"/>
              <a:gd name="connsiteY6" fmla="*/ 5443 h 6874330"/>
              <a:gd name="connsiteX0" fmla="*/ 5423 w 5314703"/>
              <a:gd name="connsiteY0" fmla="*/ 5443 h 6874330"/>
              <a:gd name="connsiteX1" fmla="*/ 2805624 w 5314703"/>
              <a:gd name="connsiteY1" fmla="*/ 0 h 6874330"/>
              <a:gd name="connsiteX2" fmla="*/ 5314703 w 5314703"/>
              <a:gd name="connsiteY2" fmla="*/ 1442357 h 6874330"/>
              <a:gd name="connsiteX3" fmla="*/ 5309260 w 5314703"/>
              <a:gd name="connsiteY3" fmla="*/ 6863443 h 6874330"/>
              <a:gd name="connsiteX4" fmla="*/ 3561944 w 5314703"/>
              <a:gd name="connsiteY4" fmla="*/ 6874330 h 6874330"/>
              <a:gd name="connsiteX5" fmla="*/ 0 w 5314703"/>
              <a:gd name="connsiteY5" fmla="*/ 4822372 h 6874330"/>
              <a:gd name="connsiteX6" fmla="*/ 5423 w 5314703"/>
              <a:gd name="connsiteY6" fmla="*/ 5443 h 6874330"/>
              <a:gd name="connsiteX0" fmla="*/ 5423 w 5314703"/>
              <a:gd name="connsiteY0" fmla="*/ 5443 h 6874330"/>
              <a:gd name="connsiteX1" fmla="*/ 2805624 w 5314703"/>
              <a:gd name="connsiteY1" fmla="*/ 0 h 6874330"/>
              <a:gd name="connsiteX2" fmla="*/ 5314703 w 5314703"/>
              <a:gd name="connsiteY2" fmla="*/ 1442357 h 6874330"/>
              <a:gd name="connsiteX3" fmla="*/ 5309260 w 5314703"/>
              <a:gd name="connsiteY3" fmla="*/ 6863443 h 6874330"/>
              <a:gd name="connsiteX4" fmla="*/ 3561944 w 5314703"/>
              <a:gd name="connsiteY4" fmla="*/ 6874330 h 6874330"/>
              <a:gd name="connsiteX5" fmla="*/ 0 w 5314703"/>
              <a:gd name="connsiteY5" fmla="*/ 4806043 h 6874330"/>
              <a:gd name="connsiteX6" fmla="*/ 5423 w 5314703"/>
              <a:gd name="connsiteY6" fmla="*/ 5443 h 6874330"/>
              <a:gd name="connsiteX0" fmla="*/ 5423 w 5314703"/>
              <a:gd name="connsiteY0" fmla="*/ 16329 h 6885216"/>
              <a:gd name="connsiteX1" fmla="*/ 1594412 w 5314703"/>
              <a:gd name="connsiteY1" fmla="*/ 0 h 6885216"/>
              <a:gd name="connsiteX2" fmla="*/ 2805624 w 5314703"/>
              <a:gd name="connsiteY2" fmla="*/ 10886 h 6885216"/>
              <a:gd name="connsiteX3" fmla="*/ 5314703 w 5314703"/>
              <a:gd name="connsiteY3" fmla="*/ 1453243 h 6885216"/>
              <a:gd name="connsiteX4" fmla="*/ 5309260 w 5314703"/>
              <a:gd name="connsiteY4" fmla="*/ 6874329 h 6885216"/>
              <a:gd name="connsiteX5" fmla="*/ 3561944 w 5314703"/>
              <a:gd name="connsiteY5" fmla="*/ 6885216 h 6885216"/>
              <a:gd name="connsiteX6" fmla="*/ 0 w 5314703"/>
              <a:gd name="connsiteY6" fmla="*/ 4816929 h 6885216"/>
              <a:gd name="connsiteX7" fmla="*/ 5423 w 5314703"/>
              <a:gd name="connsiteY7" fmla="*/ 16329 h 6885216"/>
              <a:gd name="connsiteX0" fmla="*/ 5423 w 5497182"/>
              <a:gd name="connsiteY0" fmla="*/ 16329 h 6885216"/>
              <a:gd name="connsiteX1" fmla="*/ 1594412 w 5497182"/>
              <a:gd name="connsiteY1" fmla="*/ 0 h 6885216"/>
              <a:gd name="connsiteX2" fmla="*/ 2805624 w 5497182"/>
              <a:gd name="connsiteY2" fmla="*/ 10886 h 6885216"/>
              <a:gd name="connsiteX3" fmla="*/ 5314703 w 5497182"/>
              <a:gd name="connsiteY3" fmla="*/ 1453243 h 6885216"/>
              <a:gd name="connsiteX4" fmla="*/ 5303856 w 5497182"/>
              <a:gd name="connsiteY4" fmla="*/ 2155372 h 6885216"/>
              <a:gd name="connsiteX5" fmla="*/ 5309260 w 5497182"/>
              <a:gd name="connsiteY5" fmla="*/ 6874329 h 6885216"/>
              <a:gd name="connsiteX6" fmla="*/ 3561944 w 5497182"/>
              <a:gd name="connsiteY6" fmla="*/ 6885216 h 6885216"/>
              <a:gd name="connsiteX7" fmla="*/ 0 w 5497182"/>
              <a:gd name="connsiteY7" fmla="*/ 4816929 h 6885216"/>
              <a:gd name="connsiteX8" fmla="*/ 5423 w 5497182"/>
              <a:gd name="connsiteY8" fmla="*/ 16329 h 6885216"/>
              <a:gd name="connsiteX0" fmla="*/ 5423 w 5497182"/>
              <a:gd name="connsiteY0" fmla="*/ 16329 h 6885216"/>
              <a:gd name="connsiteX1" fmla="*/ 1594412 w 5497182"/>
              <a:gd name="connsiteY1" fmla="*/ 0 h 6885216"/>
              <a:gd name="connsiteX2" fmla="*/ 2805624 w 5497182"/>
              <a:gd name="connsiteY2" fmla="*/ 10886 h 6885216"/>
              <a:gd name="connsiteX3" fmla="*/ 5314703 w 5497182"/>
              <a:gd name="connsiteY3" fmla="*/ 1453243 h 6885216"/>
              <a:gd name="connsiteX4" fmla="*/ 5303856 w 5497182"/>
              <a:gd name="connsiteY4" fmla="*/ 2155372 h 6885216"/>
              <a:gd name="connsiteX5" fmla="*/ 5309260 w 5497182"/>
              <a:gd name="connsiteY5" fmla="*/ 6874329 h 6885216"/>
              <a:gd name="connsiteX6" fmla="*/ 3561944 w 5497182"/>
              <a:gd name="connsiteY6" fmla="*/ 6885216 h 6885216"/>
              <a:gd name="connsiteX7" fmla="*/ 0 w 5497182"/>
              <a:gd name="connsiteY7" fmla="*/ 4816929 h 6885216"/>
              <a:gd name="connsiteX8" fmla="*/ 5423 w 5497182"/>
              <a:gd name="connsiteY8" fmla="*/ 16329 h 6885216"/>
              <a:gd name="connsiteX0" fmla="*/ 5423 w 5309260"/>
              <a:gd name="connsiteY0" fmla="*/ 16329 h 6885216"/>
              <a:gd name="connsiteX1" fmla="*/ 1594412 w 5309260"/>
              <a:gd name="connsiteY1" fmla="*/ 0 h 6885216"/>
              <a:gd name="connsiteX2" fmla="*/ 2805624 w 5309260"/>
              <a:gd name="connsiteY2" fmla="*/ 10886 h 6885216"/>
              <a:gd name="connsiteX3" fmla="*/ 5303856 w 5309260"/>
              <a:gd name="connsiteY3" fmla="*/ 2155372 h 6885216"/>
              <a:gd name="connsiteX4" fmla="*/ 5309260 w 5309260"/>
              <a:gd name="connsiteY4" fmla="*/ 6874329 h 6885216"/>
              <a:gd name="connsiteX5" fmla="*/ 3561944 w 5309260"/>
              <a:gd name="connsiteY5" fmla="*/ 6885216 h 6885216"/>
              <a:gd name="connsiteX6" fmla="*/ 0 w 5309260"/>
              <a:gd name="connsiteY6" fmla="*/ 4816929 h 6885216"/>
              <a:gd name="connsiteX7" fmla="*/ 5423 w 5309260"/>
              <a:gd name="connsiteY7" fmla="*/ 16329 h 6885216"/>
              <a:gd name="connsiteX0" fmla="*/ 5423 w 5309260"/>
              <a:gd name="connsiteY0" fmla="*/ 16329 h 6885216"/>
              <a:gd name="connsiteX1" fmla="*/ 1594412 w 5309260"/>
              <a:gd name="connsiteY1" fmla="*/ 0 h 6885216"/>
              <a:gd name="connsiteX2" fmla="*/ 5303856 w 5309260"/>
              <a:gd name="connsiteY2" fmla="*/ 2155372 h 6885216"/>
              <a:gd name="connsiteX3" fmla="*/ 5309260 w 5309260"/>
              <a:gd name="connsiteY3" fmla="*/ 6874329 h 6885216"/>
              <a:gd name="connsiteX4" fmla="*/ 3561944 w 5309260"/>
              <a:gd name="connsiteY4" fmla="*/ 6885216 h 6885216"/>
              <a:gd name="connsiteX5" fmla="*/ 0 w 5309260"/>
              <a:gd name="connsiteY5" fmla="*/ 4816929 h 6885216"/>
              <a:gd name="connsiteX6" fmla="*/ 5423 w 5309260"/>
              <a:gd name="connsiteY6" fmla="*/ 16329 h 6885216"/>
              <a:gd name="connsiteX0" fmla="*/ 5423 w 5309260"/>
              <a:gd name="connsiteY0" fmla="*/ 14702 h 6883589"/>
              <a:gd name="connsiteX1" fmla="*/ 1594412 w 5309260"/>
              <a:gd name="connsiteY1" fmla="*/ 0 h 6883589"/>
              <a:gd name="connsiteX2" fmla="*/ 5303856 w 5309260"/>
              <a:gd name="connsiteY2" fmla="*/ 2153745 h 6883589"/>
              <a:gd name="connsiteX3" fmla="*/ 5309260 w 5309260"/>
              <a:gd name="connsiteY3" fmla="*/ 6872702 h 6883589"/>
              <a:gd name="connsiteX4" fmla="*/ 3561944 w 5309260"/>
              <a:gd name="connsiteY4" fmla="*/ 6883589 h 6883589"/>
              <a:gd name="connsiteX5" fmla="*/ 0 w 5309260"/>
              <a:gd name="connsiteY5" fmla="*/ 4815302 h 6883589"/>
              <a:gd name="connsiteX6" fmla="*/ 5423 w 5309260"/>
              <a:gd name="connsiteY6" fmla="*/ 14702 h 6883589"/>
              <a:gd name="connsiteX0" fmla="*/ 5423 w 5309260"/>
              <a:gd name="connsiteY0" fmla="*/ 14702 h 6883589"/>
              <a:gd name="connsiteX1" fmla="*/ 1594412 w 5309260"/>
              <a:gd name="connsiteY1" fmla="*/ 0 h 6883589"/>
              <a:gd name="connsiteX2" fmla="*/ 5303856 w 5309260"/>
              <a:gd name="connsiteY2" fmla="*/ 2153745 h 6883589"/>
              <a:gd name="connsiteX3" fmla="*/ 5309260 w 5309260"/>
              <a:gd name="connsiteY3" fmla="*/ 6872702 h 6883589"/>
              <a:gd name="connsiteX4" fmla="*/ 3561944 w 5309260"/>
              <a:gd name="connsiteY4" fmla="*/ 6883589 h 6883589"/>
              <a:gd name="connsiteX5" fmla="*/ 0 w 5309260"/>
              <a:gd name="connsiteY5" fmla="*/ 4815302 h 6883589"/>
              <a:gd name="connsiteX6" fmla="*/ 5423 w 5309260"/>
              <a:gd name="connsiteY6" fmla="*/ 14702 h 6883589"/>
              <a:gd name="connsiteX0" fmla="*/ 5423 w 5309260"/>
              <a:gd name="connsiteY0" fmla="*/ 14702 h 6874711"/>
              <a:gd name="connsiteX1" fmla="*/ 1594412 w 5309260"/>
              <a:gd name="connsiteY1" fmla="*/ 0 h 6874711"/>
              <a:gd name="connsiteX2" fmla="*/ 5303856 w 5309260"/>
              <a:gd name="connsiteY2" fmla="*/ 2153745 h 6874711"/>
              <a:gd name="connsiteX3" fmla="*/ 5309260 w 5309260"/>
              <a:gd name="connsiteY3" fmla="*/ 6872702 h 6874711"/>
              <a:gd name="connsiteX4" fmla="*/ 3554868 w 5309260"/>
              <a:gd name="connsiteY4" fmla="*/ 6874711 h 6874711"/>
              <a:gd name="connsiteX5" fmla="*/ 0 w 5309260"/>
              <a:gd name="connsiteY5" fmla="*/ 4815302 h 6874711"/>
              <a:gd name="connsiteX6" fmla="*/ 5423 w 5309260"/>
              <a:gd name="connsiteY6" fmla="*/ 14702 h 6874711"/>
              <a:gd name="connsiteX0" fmla="*/ 5423 w 5309260"/>
              <a:gd name="connsiteY0" fmla="*/ 14702 h 6874711"/>
              <a:gd name="connsiteX1" fmla="*/ 1594412 w 5309260"/>
              <a:gd name="connsiteY1" fmla="*/ 0 h 6874711"/>
              <a:gd name="connsiteX2" fmla="*/ 5303856 w 5309260"/>
              <a:gd name="connsiteY2" fmla="*/ 2153745 h 6874711"/>
              <a:gd name="connsiteX3" fmla="*/ 5309260 w 5309260"/>
              <a:gd name="connsiteY3" fmla="*/ 6872702 h 6874711"/>
              <a:gd name="connsiteX4" fmla="*/ 3554868 w 5309260"/>
              <a:gd name="connsiteY4" fmla="*/ 6874711 h 6874711"/>
              <a:gd name="connsiteX5" fmla="*/ 0 w 5309260"/>
              <a:gd name="connsiteY5" fmla="*/ 4815302 h 6874711"/>
              <a:gd name="connsiteX6" fmla="*/ 5423 w 5309260"/>
              <a:gd name="connsiteY6" fmla="*/ 14702 h 6874711"/>
              <a:gd name="connsiteX0" fmla="*/ 5423 w 5309260"/>
              <a:gd name="connsiteY0" fmla="*/ 14702 h 6874711"/>
              <a:gd name="connsiteX1" fmla="*/ 1594412 w 5309260"/>
              <a:gd name="connsiteY1" fmla="*/ 0 h 6874711"/>
              <a:gd name="connsiteX2" fmla="*/ 5303856 w 5309260"/>
              <a:gd name="connsiteY2" fmla="*/ 2153745 h 6874711"/>
              <a:gd name="connsiteX3" fmla="*/ 5309260 w 5309260"/>
              <a:gd name="connsiteY3" fmla="*/ 6872702 h 6874711"/>
              <a:gd name="connsiteX4" fmla="*/ 3554868 w 5309260"/>
              <a:gd name="connsiteY4" fmla="*/ 6874711 h 6874711"/>
              <a:gd name="connsiteX5" fmla="*/ 0 w 5309260"/>
              <a:gd name="connsiteY5" fmla="*/ 4815302 h 6874711"/>
              <a:gd name="connsiteX6" fmla="*/ 5423 w 5309260"/>
              <a:gd name="connsiteY6" fmla="*/ 14702 h 6874711"/>
              <a:gd name="connsiteX0" fmla="*/ 5423 w 5309260"/>
              <a:gd name="connsiteY0" fmla="*/ 14702 h 6874711"/>
              <a:gd name="connsiteX1" fmla="*/ 1594412 w 5309260"/>
              <a:gd name="connsiteY1" fmla="*/ 0 h 6874711"/>
              <a:gd name="connsiteX2" fmla="*/ 5303856 w 5309260"/>
              <a:gd name="connsiteY2" fmla="*/ 2153745 h 6874711"/>
              <a:gd name="connsiteX3" fmla="*/ 5309260 w 5309260"/>
              <a:gd name="connsiteY3" fmla="*/ 6872702 h 6874711"/>
              <a:gd name="connsiteX4" fmla="*/ 3554868 w 5309260"/>
              <a:gd name="connsiteY4" fmla="*/ 6874711 h 6874711"/>
              <a:gd name="connsiteX5" fmla="*/ 0 w 5309260"/>
              <a:gd name="connsiteY5" fmla="*/ 4815302 h 6874711"/>
              <a:gd name="connsiteX6" fmla="*/ 5423 w 5309260"/>
              <a:gd name="connsiteY6" fmla="*/ 14702 h 6874711"/>
              <a:gd name="connsiteX0" fmla="*/ 5423 w 5309260"/>
              <a:gd name="connsiteY0" fmla="*/ 14702 h 6874711"/>
              <a:gd name="connsiteX1" fmla="*/ 1594412 w 5309260"/>
              <a:gd name="connsiteY1" fmla="*/ 0 h 6874711"/>
              <a:gd name="connsiteX2" fmla="*/ 5303856 w 5309260"/>
              <a:gd name="connsiteY2" fmla="*/ 2153745 h 6874711"/>
              <a:gd name="connsiteX3" fmla="*/ 5309260 w 5309260"/>
              <a:gd name="connsiteY3" fmla="*/ 6872702 h 6874711"/>
              <a:gd name="connsiteX4" fmla="*/ 3554868 w 5309260"/>
              <a:gd name="connsiteY4" fmla="*/ 6874711 h 6874711"/>
              <a:gd name="connsiteX5" fmla="*/ 0 w 5309260"/>
              <a:gd name="connsiteY5" fmla="*/ 4815302 h 6874711"/>
              <a:gd name="connsiteX6" fmla="*/ 5423 w 5309260"/>
              <a:gd name="connsiteY6" fmla="*/ 14702 h 6874711"/>
              <a:gd name="connsiteX0" fmla="*/ 5423 w 5309260"/>
              <a:gd name="connsiteY0" fmla="*/ 14702 h 6874711"/>
              <a:gd name="connsiteX1" fmla="*/ 1594412 w 5309260"/>
              <a:gd name="connsiteY1" fmla="*/ 0 h 6874711"/>
              <a:gd name="connsiteX2" fmla="*/ 5303856 w 5309260"/>
              <a:gd name="connsiteY2" fmla="*/ 2153745 h 6874711"/>
              <a:gd name="connsiteX3" fmla="*/ 5309260 w 5309260"/>
              <a:gd name="connsiteY3" fmla="*/ 6872702 h 6874711"/>
              <a:gd name="connsiteX4" fmla="*/ 3554868 w 5309260"/>
              <a:gd name="connsiteY4" fmla="*/ 6874711 h 6874711"/>
              <a:gd name="connsiteX5" fmla="*/ 0 w 5309260"/>
              <a:gd name="connsiteY5" fmla="*/ 4815302 h 6874711"/>
              <a:gd name="connsiteX6" fmla="*/ 5423 w 5309260"/>
              <a:gd name="connsiteY6" fmla="*/ 14702 h 6874711"/>
              <a:gd name="connsiteX0" fmla="*/ 5423 w 5309260"/>
              <a:gd name="connsiteY0" fmla="*/ 14702 h 6874711"/>
              <a:gd name="connsiteX1" fmla="*/ 1594412 w 5309260"/>
              <a:gd name="connsiteY1" fmla="*/ 0 h 6874711"/>
              <a:gd name="connsiteX2" fmla="*/ 5303856 w 5309260"/>
              <a:gd name="connsiteY2" fmla="*/ 2153745 h 6874711"/>
              <a:gd name="connsiteX3" fmla="*/ 5309260 w 5309260"/>
              <a:gd name="connsiteY3" fmla="*/ 6874478 h 6874711"/>
              <a:gd name="connsiteX4" fmla="*/ 3554868 w 5309260"/>
              <a:gd name="connsiteY4" fmla="*/ 6874711 h 6874711"/>
              <a:gd name="connsiteX5" fmla="*/ 0 w 5309260"/>
              <a:gd name="connsiteY5" fmla="*/ 4815302 h 6874711"/>
              <a:gd name="connsiteX6" fmla="*/ 5423 w 5309260"/>
              <a:gd name="connsiteY6" fmla="*/ 14702 h 6874711"/>
              <a:gd name="connsiteX0" fmla="*/ 5423 w 5311029"/>
              <a:gd name="connsiteY0" fmla="*/ 14702 h 6874711"/>
              <a:gd name="connsiteX1" fmla="*/ 1594412 w 5311029"/>
              <a:gd name="connsiteY1" fmla="*/ 0 h 6874711"/>
              <a:gd name="connsiteX2" fmla="*/ 5303856 w 5311029"/>
              <a:gd name="connsiteY2" fmla="*/ 2153745 h 6874711"/>
              <a:gd name="connsiteX3" fmla="*/ 5311029 w 5311029"/>
              <a:gd name="connsiteY3" fmla="*/ 6874478 h 6874711"/>
              <a:gd name="connsiteX4" fmla="*/ 3554868 w 5311029"/>
              <a:gd name="connsiteY4" fmla="*/ 6874711 h 6874711"/>
              <a:gd name="connsiteX5" fmla="*/ 0 w 5311029"/>
              <a:gd name="connsiteY5" fmla="*/ 4815302 h 6874711"/>
              <a:gd name="connsiteX6" fmla="*/ 5423 w 5311029"/>
              <a:gd name="connsiteY6" fmla="*/ 14702 h 6874711"/>
              <a:gd name="connsiteX0" fmla="*/ 5423 w 5311029"/>
              <a:gd name="connsiteY0" fmla="*/ 14702 h 6874711"/>
              <a:gd name="connsiteX1" fmla="*/ 1594412 w 5311029"/>
              <a:gd name="connsiteY1" fmla="*/ 0 h 6874711"/>
              <a:gd name="connsiteX2" fmla="*/ 5303856 w 5311029"/>
              <a:gd name="connsiteY2" fmla="*/ 2153745 h 6874711"/>
              <a:gd name="connsiteX3" fmla="*/ 5311029 w 5311029"/>
              <a:gd name="connsiteY3" fmla="*/ 6874478 h 6874711"/>
              <a:gd name="connsiteX4" fmla="*/ 3554868 w 5311029"/>
              <a:gd name="connsiteY4" fmla="*/ 6874711 h 6874711"/>
              <a:gd name="connsiteX5" fmla="*/ 0 w 5311029"/>
              <a:gd name="connsiteY5" fmla="*/ 4815302 h 6874711"/>
              <a:gd name="connsiteX6" fmla="*/ 5423 w 5311029"/>
              <a:gd name="connsiteY6" fmla="*/ 14702 h 6874711"/>
              <a:gd name="connsiteX0" fmla="*/ 5423 w 5311029"/>
              <a:gd name="connsiteY0" fmla="*/ 14702 h 6874711"/>
              <a:gd name="connsiteX1" fmla="*/ 1594412 w 5311029"/>
              <a:gd name="connsiteY1" fmla="*/ 0 h 6874711"/>
              <a:gd name="connsiteX2" fmla="*/ 5305625 w 5311029"/>
              <a:gd name="connsiteY2" fmla="*/ 2153745 h 6874711"/>
              <a:gd name="connsiteX3" fmla="*/ 5311029 w 5311029"/>
              <a:gd name="connsiteY3" fmla="*/ 6874478 h 6874711"/>
              <a:gd name="connsiteX4" fmla="*/ 3554868 w 5311029"/>
              <a:gd name="connsiteY4" fmla="*/ 6874711 h 6874711"/>
              <a:gd name="connsiteX5" fmla="*/ 0 w 5311029"/>
              <a:gd name="connsiteY5" fmla="*/ 4815302 h 6874711"/>
              <a:gd name="connsiteX6" fmla="*/ 5423 w 5311029"/>
              <a:gd name="connsiteY6" fmla="*/ 14702 h 6874711"/>
              <a:gd name="connsiteX0" fmla="*/ 5423 w 5311029"/>
              <a:gd name="connsiteY0" fmla="*/ 14702 h 6874711"/>
              <a:gd name="connsiteX1" fmla="*/ 1594412 w 5311029"/>
              <a:gd name="connsiteY1" fmla="*/ 0 h 6874711"/>
              <a:gd name="connsiteX2" fmla="*/ 5310932 w 5311029"/>
              <a:gd name="connsiteY2" fmla="*/ 2153745 h 6874711"/>
              <a:gd name="connsiteX3" fmla="*/ 5311029 w 5311029"/>
              <a:gd name="connsiteY3" fmla="*/ 6874478 h 6874711"/>
              <a:gd name="connsiteX4" fmla="*/ 3554868 w 5311029"/>
              <a:gd name="connsiteY4" fmla="*/ 6874711 h 6874711"/>
              <a:gd name="connsiteX5" fmla="*/ 0 w 5311029"/>
              <a:gd name="connsiteY5" fmla="*/ 4815302 h 6874711"/>
              <a:gd name="connsiteX6" fmla="*/ 5423 w 5311029"/>
              <a:gd name="connsiteY6" fmla="*/ 14702 h 6874711"/>
              <a:gd name="connsiteX0" fmla="*/ 5423 w 5311029"/>
              <a:gd name="connsiteY0" fmla="*/ 14702 h 6874711"/>
              <a:gd name="connsiteX1" fmla="*/ 1594412 w 5311029"/>
              <a:gd name="connsiteY1" fmla="*/ 0 h 6874711"/>
              <a:gd name="connsiteX2" fmla="*/ 5307394 w 5311029"/>
              <a:gd name="connsiteY2" fmla="*/ 2150193 h 6874711"/>
              <a:gd name="connsiteX3" fmla="*/ 5311029 w 5311029"/>
              <a:gd name="connsiteY3" fmla="*/ 6874478 h 6874711"/>
              <a:gd name="connsiteX4" fmla="*/ 3554868 w 5311029"/>
              <a:gd name="connsiteY4" fmla="*/ 6874711 h 6874711"/>
              <a:gd name="connsiteX5" fmla="*/ 0 w 5311029"/>
              <a:gd name="connsiteY5" fmla="*/ 4815302 h 6874711"/>
              <a:gd name="connsiteX6" fmla="*/ 5423 w 5311029"/>
              <a:gd name="connsiteY6" fmla="*/ 14702 h 6874711"/>
              <a:gd name="connsiteX0" fmla="*/ 5423 w 5311029"/>
              <a:gd name="connsiteY0" fmla="*/ 9376 h 6869385"/>
              <a:gd name="connsiteX1" fmla="*/ 1606797 w 5311029"/>
              <a:gd name="connsiteY1" fmla="*/ 0 h 6869385"/>
              <a:gd name="connsiteX2" fmla="*/ 5307394 w 5311029"/>
              <a:gd name="connsiteY2" fmla="*/ 2144867 h 6869385"/>
              <a:gd name="connsiteX3" fmla="*/ 5311029 w 5311029"/>
              <a:gd name="connsiteY3" fmla="*/ 6869152 h 6869385"/>
              <a:gd name="connsiteX4" fmla="*/ 3554868 w 5311029"/>
              <a:gd name="connsiteY4" fmla="*/ 6869385 h 6869385"/>
              <a:gd name="connsiteX5" fmla="*/ 0 w 5311029"/>
              <a:gd name="connsiteY5" fmla="*/ 4809976 h 6869385"/>
              <a:gd name="connsiteX6" fmla="*/ 5423 w 5311029"/>
              <a:gd name="connsiteY6" fmla="*/ 9376 h 6869385"/>
              <a:gd name="connsiteX0" fmla="*/ 5423 w 5311029"/>
              <a:gd name="connsiteY0" fmla="*/ 4050 h 6864059"/>
              <a:gd name="connsiteX1" fmla="*/ 1606798 w 5311029"/>
              <a:gd name="connsiteY1" fmla="*/ 0 h 6864059"/>
              <a:gd name="connsiteX2" fmla="*/ 5307394 w 5311029"/>
              <a:gd name="connsiteY2" fmla="*/ 2139541 h 6864059"/>
              <a:gd name="connsiteX3" fmla="*/ 5311029 w 5311029"/>
              <a:gd name="connsiteY3" fmla="*/ 6863826 h 6864059"/>
              <a:gd name="connsiteX4" fmla="*/ 3554868 w 5311029"/>
              <a:gd name="connsiteY4" fmla="*/ 6864059 h 6864059"/>
              <a:gd name="connsiteX5" fmla="*/ 0 w 5311029"/>
              <a:gd name="connsiteY5" fmla="*/ 4804650 h 6864059"/>
              <a:gd name="connsiteX6" fmla="*/ 5423 w 5311029"/>
              <a:gd name="connsiteY6" fmla="*/ 4050 h 686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1029" h="6864059">
                <a:moveTo>
                  <a:pt x="5423" y="4050"/>
                </a:moveTo>
                <a:lnTo>
                  <a:pt x="1606798" y="0"/>
                </a:lnTo>
                <a:lnTo>
                  <a:pt x="5307394" y="2139541"/>
                </a:lnTo>
                <a:cubicBezTo>
                  <a:pt x="5306487" y="3043055"/>
                  <a:pt x="5306615" y="6100493"/>
                  <a:pt x="5311029" y="6863826"/>
                </a:cubicBezTo>
                <a:lnTo>
                  <a:pt x="3554868" y="6864059"/>
                </a:lnTo>
                <a:lnTo>
                  <a:pt x="0" y="4804650"/>
                </a:lnTo>
                <a:cubicBezTo>
                  <a:pt x="1808" y="3199007"/>
                  <a:pt x="3615" y="1609693"/>
                  <a:pt x="5423" y="4050"/>
                </a:cubicBezTo>
                <a:close/>
              </a:path>
            </a:pathLst>
          </a:custGeom>
        </p:spPr>
        <p:txBody>
          <a:bodyPr anchor="ctr"/>
          <a:lstStyle>
            <a:lvl1pPr algn="ctr">
              <a:defRPr/>
            </a:lvl1pPr>
          </a:lstStyle>
          <a:p>
            <a:r>
              <a:rPr lang="en-US"/>
              <a:t>Click icon to add picture</a:t>
            </a:r>
            <a:endParaRPr lang="en-GB"/>
          </a:p>
        </p:txBody>
      </p:sp>
      <p:sp>
        <p:nvSpPr>
          <p:cNvPr id="11" name="Text Placeholder 10">
            <a:extLst>
              <a:ext uri="{FF2B5EF4-FFF2-40B4-BE49-F238E27FC236}">
                <a16:creationId xmlns:a16="http://schemas.microsoft.com/office/drawing/2014/main" id="{20512EFA-2FA8-9A22-637A-208C056A415C}"/>
              </a:ext>
            </a:extLst>
          </p:cNvPr>
          <p:cNvSpPr>
            <a:spLocks noGrp="1"/>
          </p:cNvSpPr>
          <p:nvPr>
            <p:ph type="body" sz="quarter" idx="14" hasCustomPrompt="1"/>
          </p:nvPr>
        </p:nvSpPr>
        <p:spPr>
          <a:xfrm>
            <a:off x="5664000" y="4411732"/>
            <a:ext cx="4535800" cy="2232000"/>
          </a:xfrm>
        </p:spPr>
        <p:txBody>
          <a:bodyPr/>
          <a:lstStyle>
            <a:lvl1pPr>
              <a:lnSpc>
                <a:spcPts val="13000"/>
              </a:lnSpc>
              <a:spcBef>
                <a:spcPts val="0"/>
              </a:spcBef>
              <a:defRPr sz="21900" b="0">
                <a:solidFill>
                  <a:schemeClr val="accent3"/>
                </a:solidFill>
              </a:defRPr>
            </a:lvl1pPr>
            <a:lvl2pPr marL="0" indent="0">
              <a:buNone/>
              <a:defRPr/>
            </a:lvl2pPr>
          </a:lstStyle>
          <a:p>
            <a:pPr lvl="0"/>
            <a:r>
              <a:rPr lang="en-US"/>
              <a:t>XX</a:t>
            </a:r>
          </a:p>
          <a:p>
            <a:pPr lvl="1"/>
            <a:r>
              <a:rPr lang="en-US"/>
              <a:t>Second level</a:t>
            </a:r>
          </a:p>
        </p:txBody>
      </p:sp>
      <p:pic>
        <p:nvPicPr>
          <p:cNvPr id="4" name="Picture 3" descr="Logo&#10;&#10;Description automatically generated">
            <a:extLst>
              <a:ext uri="{FF2B5EF4-FFF2-40B4-BE49-F238E27FC236}">
                <a16:creationId xmlns:a16="http://schemas.microsoft.com/office/drawing/2014/main" id="{8C2012E5-ED89-835B-5958-5E08279E78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3871" y="225334"/>
            <a:ext cx="1440000" cy="870530"/>
          </a:xfrm>
          <a:prstGeom prst="rect">
            <a:avLst/>
          </a:prstGeom>
        </p:spPr>
      </p:pic>
    </p:spTree>
    <p:extLst>
      <p:ext uri="{BB962C8B-B14F-4D97-AF65-F5344CB8AC3E}">
        <p14:creationId xmlns:p14="http://schemas.microsoft.com/office/powerpoint/2010/main" val="41591302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5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7F19-49CC-D65F-21C0-982FB55CEA90}"/>
              </a:ext>
            </a:extLst>
          </p:cNvPr>
          <p:cNvSpPr>
            <a:spLocks noGrp="1"/>
          </p:cNvSpPr>
          <p:nvPr>
            <p:ph type="title"/>
          </p:nvPr>
        </p:nvSpPr>
        <p:spPr>
          <a:xfrm>
            <a:off x="545095" y="521459"/>
            <a:ext cx="9900000" cy="74754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2462B-049E-184A-05C4-DE6114213F36}"/>
              </a:ext>
            </a:extLst>
          </p:cNvPr>
          <p:cNvSpPr>
            <a:spLocks noGrp="1"/>
          </p:cNvSpPr>
          <p:nvPr>
            <p:ph idx="1"/>
          </p:nvPr>
        </p:nvSpPr>
        <p:spPr>
          <a:xfrm>
            <a:off x="840000" y="3213000"/>
            <a:ext cx="3240000" cy="3123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E766633-F7F9-BFBC-4614-4180927A7322}"/>
              </a:ext>
            </a:extLst>
          </p:cNvPr>
          <p:cNvSpPr>
            <a:spLocks noGrp="1"/>
          </p:cNvSpPr>
          <p:nvPr>
            <p:ph type="ftr" sz="quarter" idx="11"/>
          </p:nvPr>
        </p:nvSpPr>
        <p:spPr/>
        <p:txBody>
          <a:bodyPr/>
          <a:lstStyle/>
          <a:p>
            <a:r>
              <a:rPr lang="en-US"/>
              <a:t>Smaller Companies Committee 26 September 2024</a:t>
            </a:r>
            <a:endParaRPr lang="en-GB"/>
          </a:p>
        </p:txBody>
      </p:sp>
      <p:sp>
        <p:nvSpPr>
          <p:cNvPr id="6" name="Slide Number Placeholder 5">
            <a:extLst>
              <a:ext uri="{FF2B5EF4-FFF2-40B4-BE49-F238E27FC236}">
                <a16:creationId xmlns:a16="http://schemas.microsoft.com/office/drawing/2014/main" id="{1F25C4BC-7E8C-3077-181B-1528FC36FBF0}"/>
              </a:ext>
            </a:extLst>
          </p:cNvPr>
          <p:cNvSpPr>
            <a:spLocks noGrp="1"/>
          </p:cNvSpPr>
          <p:nvPr>
            <p:ph type="sldNum" sz="quarter" idx="12"/>
          </p:nvPr>
        </p:nvSpPr>
        <p:spPr/>
        <p:txBody>
          <a:bodyPr/>
          <a:lstStyle/>
          <a:p>
            <a:fld id="{43A0D1A1-6419-4D53-9DE2-95F17E34CC8C}" type="slidenum">
              <a:rPr lang="en-GB" smtClean="0"/>
              <a:t>‹#›</a:t>
            </a:fld>
            <a:endParaRPr lang="en-GB"/>
          </a:p>
        </p:txBody>
      </p:sp>
      <p:sp>
        <p:nvSpPr>
          <p:cNvPr id="7" name="Content Placeholder 6">
            <a:extLst>
              <a:ext uri="{FF2B5EF4-FFF2-40B4-BE49-F238E27FC236}">
                <a16:creationId xmlns:a16="http://schemas.microsoft.com/office/drawing/2014/main" id="{37449A0F-DC70-7631-6C9C-1F05DE32932B}"/>
              </a:ext>
            </a:extLst>
          </p:cNvPr>
          <p:cNvSpPr>
            <a:spLocks noGrp="1"/>
          </p:cNvSpPr>
          <p:nvPr>
            <p:ph sz="quarter" idx="13"/>
          </p:nvPr>
        </p:nvSpPr>
        <p:spPr>
          <a:xfrm>
            <a:off x="4584000" y="3213000"/>
            <a:ext cx="3168674" cy="3123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id="{06BD2BF6-0978-2B79-5E4B-862C0A08EF44}"/>
              </a:ext>
            </a:extLst>
          </p:cNvPr>
          <p:cNvSpPr>
            <a:spLocks noGrp="1"/>
          </p:cNvSpPr>
          <p:nvPr>
            <p:ph sz="quarter" idx="14"/>
          </p:nvPr>
        </p:nvSpPr>
        <p:spPr>
          <a:xfrm>
            <a:off x="8327999" y="3213100"/>
            <a:ext cx="3168675"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a:extLst>
              <a:ext uri="{FF2B5EF4-FFF2-40B4-BE49-F238E27FC236}">
                <a16:creationId xmlns:a16="http://schemas.microsoft.com/office/drawing/2014/main" id="{3234EF04-7EF0-1B42-D9D5-28A24B00B152}"/>
              </a:ext>
            </a:extLst>
          </p:cNvPr>
          <p:cNvSpPr>
            <a:spLocks noGrp="1"/>
          </p:cNvSpPr>
          <p:nvPr>
            <p:ph type="pic" sz="quarter" idx="15"/>
          </p:nvPr>
        </p:nvSpPr>
        <p:spPr>
          <a:xfrm>
            <a:off x="1559016" y="1446848"/>
            <a:ext cx="1440000" cy="1368425"/>
          </a:xfrm>
        </p:spPr>
        <p:txBody>
          <a:bodyPr anchor="ctr"/>
          <a:lstStyle>
            <a:lvl1pPr algn="ctr">
              <a:defRPr/>
            </a:lvl1pPr>
          </a:lstStyle>
          <a:p>
            <a:r>
              <a:rPr lang="en-US"/>
              <a:t>Click icon to add picture</a:t>
            </a:r>
            <a:endParaRPr lang="en-GB"/>
          </a:p>
        </p:txBody>
      </p:sp>
      <p:sp>
        <p:nvSpPr>
          <p:cNvPr id="12" name="Picture Placeholder 10">
            <a:extLst>
              <a:ext uri="{FF2B5EF4-FFF2-40B4-BE49-F238E27FC236}">
                <a16:creationId xmlns:a16="http://schemas.microsoft.com/office/drawing/2014/main" id="{B0DD624F-24DC-B7E5-6023-14C5E01C81A3}"/>
              </a:ext>
            </a:extLst>
          </p:cNvPr>
          <p:cNvSpPr>
            <a:spLocks noGrp="1"/>
          </p:cNvSpPr>
          <p:nvPr>
            <p:ph type="pic" sz="quarter" idx="16"/>
          </p:nvPr>
        </p:nvSpPr>
        <p:spPr>
          <a:xfrm>
            <a:off x="5376000" y="1446849"/>
            <a:ext cx="1440000" cy="1368425"/>
          </a:xfrm>
        </p:spPr>
        <p:txBody>
          <a:bodyPr anchor="ctr"/>
          <a:lstStyle>
            <a:lvl1pPr algn="ctr">
              <a:defRPr/>
            </a:lvl1pPr>
          </a:lstStyle>
          <a:p>
            <a:r>
              <a:rPr lang="en-US"/>
              <a:t>Click icon to add picture</a:t>
            </a:r>
            <a:endParaRPr lang="en-GB"/>
          </a:p>
        </p:txBody>
      </p:sp>
      <p:sp>
        <p:nvSpPr>
          <p:cNvPr id="13" name="Picture Placeholder 10">
            <a:extLst>
              <a:ext uri="{FF2B5EF4-FFF2-40B4-BE49-F238E27FC236}">
                <a16:creationId xmlns:a16="http://schemas.microsoft.com/office/drawing/2014/main" id="{93B22E6A-2F42-B378-50FF-50BDC02E4BF5}"/>
              </a:ext>
            </a:extLst>
          </p:cNvPr>
          <p:cNvSpPr>
            <a:spLocks noGrp="1"/>
          </p:cNvSpPr>
          <p:nvPr>
            <p:ph type="pic" sz="quarter" idx="17"/>
          </p:nvPr>
        </p:nvSpPr>
        <p:spPr>
          <a:xfrm>
            <a:off x="9191013" y="1446848"/>
            <a:ext cx="1440000" cy="1368425"/>
          </a:xfrm>
        </p:spPr>
        <p:txBody>
          <a:bodyPr anchor="ctr"/>
          <a:lstStyle>
            <a:lvl1pPr algn="ctr">
              <a:defRPr/>
            </a:lvl1pPr>
          </a:lstStyle>
          <a:p>
            <a:r>
              <a:rPr lang="en-US"/>
              <a:t>Click icon to add picture</a:t>
            </a:r>
            <a:endParaRPr lang="en-GB"/>
          </a:p>
        </p:txBody>
      </p:sp>
      <p:pic>
        <p:nvPicPr>
          <p:cNvPr id="4" name="Picture 3" descr="Logo&#10;&#10;Description automatically generated">
            <a:extLst>
              <a:ext uri="{FF2B5EF4-FFF2-40B4-BE49-F238E27FC236}">
                <a16:creationId xmlns:a16="http://schemas.microsoft.com/office/drawing/2014/main" id="{BF5FDFEA-5A4A-00FE-6C0F-9F75696CD9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3871" y="225334"/>
            <a:ext cx="1440000" cy="870530"/>
          </a:xfrm>
          <a:prstGeom prst="rect">
            <a:avLst/>
          </a:prstGeom>
        </p:spPr>
      </p:pic>
    </p:spTree>
    <p:extLst>
      <p:ext uri="{BB962C8B-B14F-4D97-AF65-F5344CB8AC3E}">
        <p14:creationId xmlns:p14="http://schemas.microsoft.com/office/powerpoint/2010/main" val="42260054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7F19-49CC-D65F-21C0-982FB55CEA90}"/>
              </a:ext>
            </a:extLst>
          </p:cNvPr>
          <p:cNvSpPr>
            <a:spLocks noGrp="1"/>
          </p:cNvSpPr>
          <p:nvPr>
            <p:ph type="title"/>
          </p:nvPr>
        </p:nvSpPr>
        <p:spPr>
          <a:xfrm>
            <a:off x="545095" y="521459"/>
            <a:ext cx="9900000" cy="747541"/>
          </a:xfrm>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DE766633-F7F9-BFBC-4614-4180927A7322}"/>
              </a:ext>
            </a:extLst>
          </p:cNvPr>
          <p:cNvSpPr>
            <a:spLocks noGrp="1"/>
          </p:cNvSpPr>
          <p:nvPr>
            <p:ph type="ftr" sz="quarter" idx="11"/>
          </p:nvPr>
        </p:nvSpPr>
        <p:spPr/>
        <p:txBody>
          <a:bodyPr/>
          <a:lstStyle/>
          <a:p>
            <a:r>
              <a:rPr lang="en-US"/>
              <a:t>Smaller Companies Committee 26 September 2024</a:t>
            </a:r>
            <a:endParaRPr lang="en-GB"/>
          </a:p>
        </p:txBody>
      </p:sp>
      <p:sp>
        <p:nvSpPr>
          <p:cNvPr id="6" name="Slide Number Placeholder 5">
            <a:extLst>
              <a:ext uri="{FF2B5EF4-FFF2-40B4-BE49-F238E27FC236}">
                <a16:creationId xmlns:a16="http://schemas.microsoft.com/office/drawing/2014/main" id="{1F25C4BC-7E8C-3077-181B-1528FC36FBF0}"/>
              </a:ext>
            </a:extLst>
          </p:cNvPr>
          <p:cNvSpPr>
            <a:spLocks noGrp="1"/>
          </p:cNvSpPr>
          <p:nvPr>
            <p:ph type="sldNum" sz="quarter" idx="12"/>
          </p:nvPr>
        </p:nvSpPr>
        <p:spPr/>
        <p:txBody>
          <a:bodyPr/>
          <a:lstStyle/>
          <a:p>
            <a:fld id="{43A0D1A1-6419-4D53-9DE2-95F17E34CC8C}" type="slidenum">
              <a:rPr lang="en-GB" smtClean="0"/>
              <a:t>‹#›</a:t>
            </a:fld>
            <a:endParaRPr lang="en-GB"/>
          </a:p>
        </p:txBody>
      </p:sp>
      <p:sp>
        <p:nvSpPr>
          <p:cNvPr id="7" name="Content Placeholder 6">
            <a:extLst>
              <a:ext uri="{FF2B5EF4-FFF2-40B4-BE49-F238E27FC236}">
                <a16:creationId xmlns:a16="http://schemas.microsoft.com/office/drawing/2014/main" id="{37449A0F-DC70-7631-6C9C-1F05DE32932B}"/>
              </a:ext>
            </a:extLst>
          </p:cNvPr>
          <p:cNvSpPr>
            <a:spLocks noGrp="1"/>
          </p:cNvSpPr>
          <p:nvPr>
            <p:ph sz="quarter" idx="13"/>
          </p:nvPr>
        </p:nvSpPr>
        <p:spPr>
          <a:xfrm>
            <a:off x="1867861" y="1349679"/>
            <a:ext cx="4228138" cy="20376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id="{06BD2BF6-0978-2B79-5E4B-862C0A08EF44}"/>
              </a:ext>
            </a:extLst>
          </p:cNvPr>
          <p:cNvSpPr>
            <a:spLocks noGrp="1"/>
          </p:cNvSpPr>
          <p:nvPr>
            <p:ph sz="quarter" idx="14"/>
          </p:nvPr>
        </p:nvSpPr>
        <p:spPr>
          <a:xfrm>
            <a:off x="1866900" y="3869872"/>
            <a:ext cx="4209341" cy="2188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a:extLst>
              <a:ext uri="{FF2B5EF4-FFF2-40B4-BE49-F238E27FC236}">
                <a16:creationId xmlns:a16="http://schemas.microsoft.com/office/drawing/2014/main" id="{3234EF04-7EF0-1B42-D9D5-28A24B00B152}"/>
              </a:ext>
            </a:extLst>
          </p:cNvPr>
          <p:cNvSpPr>
            <a:spLocks noGrp="1"/>
          </p:cNvSpPr>
          <p:nvPr>
            <p:ph type="pic" sz="quarter" idx="15"/>
          </p:nvPr>
        </p:nvSpPr>
        <p:spPr>
          <a:xfrm>
            <a:off x="516216" y="1388193"/>
            <a:ext cx="1044000" cy="1238400"/>
          </a:xfrm>
        </p:spPr>
        <p:txBody>
          <a:bodyPr anchor="ctr"/>
          <a:lstStyle>
            <a:lvl1pPr algn="ctr">
              <a:defRPr/>
            </a:lvl1pPr>
          </a:lstStyle>
          <a:p>
            <a:r>
              <a:rPr lang="en-US"/>
              <a:t>Click icon to add picture</a:t>
            </a:r>
            <a:endParaRPr lang="en-GB"/>
          </a:p>
        </p:txBody>
      </p:sp>
      <p:sp>
        <p:nvSpPr>
          <p:cNvPr id="14" name="Picture Placeholder 10">
            <a:extLst>
              <a:ext uri="{FF2B5EF4-FFF2-40B4-BE49-F238E27FC236}">
                <a16:creationId xmlns:a16="http://schemas.microsoft.com/office/drawing/2014/main" id="{63DBA05C-5C86-33EC-DDFD-86961009922F}"/>
              </a:ext>
            </a:extLst>
          </p:cNvPr>
          <p:cNvSpPr>
            <a:spLocks noGrp="1"/>
          </p:cNvSpPr>
          <p:nvPr>
            <p:ph type="pic" sz="quarter" idx="16"/>
          </p:nvPr>
        </p:nvSpPr>
        <p:spPr>
          <a:xfrm>
            <a:off x="516215" y="3910804"/>
            <a:ext cx="1044000" cy="1238400"/>
          </a:xfrm>
        </p:spPr>
        <p:txBody>
          <a:bodyPr anchor="ctr"/>
          <a:lstStyle>
            <a:lvl1pPr algn="ctr">
              <a:defRPr/>
            </a:lvl1pPr>
          </a:lstStyle>
          <a:p>
            <a:r>
              <a:rPr lang="en-US"/>
              <a:t>Click icon to add picture</a:t>
            </a:r>
            <a:endParaRPr lang="en-GB"/>
          </a:p>
        </p:txBody>
      </p:sp>
      <p:sp>
        <p:nvSpPr>
          <p:cNvPr id="17" name="Content Placeholder 6">
            <a:extLst>
              <a:ext uri="{FF2B5EF4-FFF2-40B4-BE49-F238E27FC236}">
                <a16:creationId xmlns:a16="http://schemas.microsoft.com/office/drawing/2014/main" id="{5B7DDFF0-AB59-DAF6-157C-41F1829A843E}"/>
              </a:ext>
            </a:extLst>
          </p:cNvPr>
          <p:cNvSpPr>
            <a:spLocks noGrp="1"/>
          </p:cNvSpPr>
          <p:nvPr>
            <p:ph sz="quarter" idx="19"/>
          </p:nvPr>
        </p:nvSpPr>
        <p:spPr>
          <a:xfrm>
            <a:off x="7627643" y="1349679"/>
            <a:ext cx="4228138" cy="20376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8">
            <a:extLst>
              <a:ext uri="{FF2B5EF4-FFF2-40B4-BE49-F238E27FC236}">
                <a16:creationId xmlns:a16="http://schemas.microsoft.com/office/drawing/2014/main" id="{89E799A1-A9AA-6391-899F-9F8FA80C2C9C}"/>
              </a:ext>
            </a:extLst>
          </p:cNvPr>
          <p:cNvSpPr>
            <a:spLocks noGrp="1"/>
          </p:cNvSpPr>
          <p:nvPr>
            <p:ph sz="quarter" idx="20"/>
          </p:nvPr>
        </p:nvSpPr>
        <p:spPr>
          <a:xfrm>
            <a:off x="7626682" y="3869872"/>
            <a:ext cx="4209341" cy="2188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Picture Placeholder 10">
            <a:extLst>
              <a:ext uri="{FF2B5EF4-FFF2-40B4-BE49-F238E27FC236}">
                <a16:creationId xmlns:a16="http://schemas.microsoft.com/office/drawing/2014/main" id="{D396E53C-7C23-7673-ECBD-9B05D00EF767}"/>
              </a:ext>
            </a:extLst>
          </p:cNvPr>
          <p:cNvSpPr>
            <a:spLocks noGrp="1"/>
          </p:cNvSpPr>
          <p:nvPr>
            <p:ph type="pic" sz="quarter" idx="21"/>
          </p:nvPr>
        </p:nvSpPr>
        <p:spPr>
          <a:xfrm>
            <a:off x="6275998" y="1388193"/>
            <a:ext cx="1044000" cy="1238400"/>
          </a:xfrm>
        </p:spPr>
        <p:txBody>
          <a:bodyPr anchor="ctr"/>
          <a:lstStyle>
            <a:lvl1pPr algn="ctr">
              <a:defRPr/>
            </a:lvl1pPr>
          </a:lstStyle>
          <a:p>
            <a:r>
              <a:rPr lang="en-US"/>
              <a:t>Click icon to add picture</a:t>
            </a:r>
            <a:endParaRPr lang="en-GB"/>
          </a:p>
        </p:txBody>
      </p:sp>
      <p:sp>
        <p:nvSpPr>
          <p:cNvPr id="20" name="Picture Placeholder 10">
            <a:extLst>
              <a:ext uri="{FF2B5EF4-FFF2-40B4-BE49-F238E27FC236}">
                <a16:creationId xmlns:a16="http://schemas.microsoft.com/office/drawing/2014/main" id="{9E33BA50-A044-6063-6638-9005BCAAB55A}"/>
              </a:ext>
            </a:extLst>
          </p:cNvPr>
          <p:cNvSpPr>
            <a:spLocks noGrp="1"/>
          </p:cNvSpPr>
          <p:nvPr>
            <p:ph type="pic" sz="quarter" idx="22"/>
          </p:nvPr>
        </p:nvSpPr>
        <p:spPr>
          <a:xfrm>
            <a:off x="6275997" y="3910804"/>
            <a:ext cx="1044000" cy="1238400"/>
          </a:xfrm>
        </p:spPr>
        <p:txBody>
          <a:bodyPr anchor="ctr"/>
          <a:lstStyle>
            <a:lvl1pPr algn="ctr">
              <a:defRPr/>
            </a:lvl1pPr>
          </a:lstStyle>
          <a:p>
            <a:r>
              <a:rPr lang="en-US"/>
              <a:t>Click icon to add picture</a:t>
            </a:r>
            <a:endParaRPr lang="en-GB"/>
          </a:p>
        </p:txBody>
      </p:sp>
      <p:pic>
        <p:nvPicPr>
          <p:cNvPr id="3" name="Picture 2" descr="Logo&#10;&#10;Description automatically generated">
            <a:extLst>
              <a:ext uri="{FF2B5EF4-FFF2-40B4-BE49-F238E27FC236}">
                <a16:creationId xmlns:a16="http://schemas.microsoft.com/office/drawing/2014/main" id="{72762CE3-9AC2-E239-E358-5200E227FA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3871" y="225334"/>
            <a:ext cx="1440000" cy="870530"/>
          </a:xfrm>
          <a:prstGeom prst="rect">
            <a:avLst/>
          </a:prstGeom>
        </p:spPr>
      </p:pic>
    </p:spTree>
    <p:extLst>
      <p:ext uri="{BB962C8B-B14F-4D97-AF65-F5344CB8AC3E}">
        <p14:creationId xmlns:p14="http://schemas.microsoft.com/office/powerpoint/2010/main" val="28734591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6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7F19-49CC-D65F-21C0-982FB55CEA90}"/>
              </a:ext>
            </a:extLst>
          </p:cNvPr>
          <p:cNvSpPr>
            <a:spLocks noGrp="1"/>
          </p:cNvSpPr>
          <p:nvPr>
            <p:ph type="title"/>
          </p:nvPr>
        </p:nvSpPr>
        <p:spPr>
          <a:xfrm>
            <a:off x="545095" y="521459"/>
            <a:ext cx="9900000" cy="74754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2462B-049E-184A-05C4-DE6114213F36}"/>
              </a:ext>
            </a:extLst>
          </p:cNvPr>
          <p:cNvSpPr>
            <a:spLocks noGrp="1"/>
          </p:cNvSpPr>
          <p:nvPr>
            <p:ph idx="1"/>
          </p:nvPr>
        </p:nvSpPr>
        <p:spPr>
          <a:xfrm>
            <a:off x="1632000" y="4457699"/>
            <a:ext cx="4444242" cy="15633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E766633-F7F9-BFBC-4614-4180927A7322}"/>
              </a:ext>
            </a:extLst>
          </p:cNvPr>
          <p:cNvSpPr>
            <a:spLocks noGrp="1"/>
          </p:cNvSpPr>
          <p:nvPr>
            <p:ph type="ftr" sz="quarter" idx="11"/>
          </p:nvPr>
        </p:nvSpPr>
        <p:spPr/>
        <p:txBody>
          <a:bodyPr/>
          <a:lstStyle/>
          <a:p>
            <a:r>
              <a:rPr lang="en-US"/>
              <a:t>Smaller Companies Committee 26 September 2024</a:t>
            </a:r>
            <a:endParaRPr lang="en-GB"/>
          </a:p>
        </p:txBody>
      </p:sp>
      <p:sp>
        <p:nvSpPr>
          <p:cNvPr id="6" name="Slide Number Placeholder 5">
            <a:extLst>
              <a:ext uri="{FF2B5EF4-FFF2-40B4-BE49-F238E27FC236}">
                <a16:creationId xmlns:a16="http://schemas.microsoft.com/office/drawing/2014/main" id="{1F25C4BC-7E8C-3077-181B-1528FC36FBF0}"/>
              </a:ext>
            </a:extLst>
          </p:cNvPr>
          <p:cNvSpPr>
            <a:spLocks noGrp="1"/>
          </p:cNvSpPr>
          <p:nvPr>
            <p:ph type="sldNum" sz="quarter" idx="12"/>
          </p:nvPr>
        </p:nvSpPr>
        <p:spPr/>
        <p:txBody>
          <a:bodyPr/>
          <a:lstStyle/>
          <a:p>
            <a:fld id="{43A0D1A1-6419-4D53-9DE2-95F17E34CC8C}" type="slidenum">
              <a:rPr lang="en-GB" smtClean="0"/>
              <a:t>‹#›</a:t>
            </a:fld>
            <a:endParaRPr lang="en-GB"/>
          </a:p>
        </p:txBody>
      </p:sp>
      <p:sp>
        <p:nvSpPr>
          <p:cNvPr id="7" name="Content Placeholder 6">
            <a:extLst>
              <a:ext uri="{FF2B5EF4-FFF2-40B4-BE49-F238E27FC236}">
                <a16:creationId xmlns:a16="http://schemas.microsoft.com/office/drawing/2014/main" id="{37449A0F-DC70-7631-6C9C-1F05DE32932B}"/>
              </a:ext>
            </a:extLst>
          </p:cNvPr>
          <p:cNvSpPr>
            <a:spLocks noGrp="1"/>
          </p:cNvSpPr>
          <p:nvPr>
            <p:ph sz="quarter" idx="13"/>
          </p:nvPr>
        </p:nvSpPr>
        <p:spPr>
          <a:xfrm>
            <a:off x="1651756" y="1541290"/>
            <a:ext cx="4444243" cy="12739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id="{06BD2BF6-0978-2B79-5E4B-862C0A08EF44}"/>
              </a:ext>
            </a:extLst>
          </p:cNvPr>
          <p:cNvSpPr>
            <a:spLocks noGrp="1"/>
          </p:cNvSpPr>
          <p:nvPr>
            <p:ph sz="quarter" idx="14"/>
          </p:nvPr>
        </p:nvSpPr>
        <p:spPr>
          <a:xfrm>
            <a:off x="1651757" y="2997000"/>
            <a:ext cx="4424485" cy="136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a:extLst>
              <a:ext uri="{FF2B5EF4-FFF2-40B4-BE49-F238E27FC236}">
                <a16:creationId xmlns:a16="http://schemas.microsoft.com/office/drawing/2014/main" id="{3234EF04-7EF0-1B42-D9D5-28A24B00B152}"/>
              </a:ext>
            </a:extLst>
          </p:cNvPr>
          <p:cNvSpPr>
            <a:spLocks noGrp="1"/>
          </p:cNvSpPr>
          <p:nvPr>
            <p:ph type="pic" sz="quarter" idx="15"/>
          </p:nvPr>
        </p:nvSpPr>
        <p:spPr>
          <a:xfrm>
            <a:off x="516216" y="1541290"/>
            <a:ext cx="766800" cy="1080000"/>
          </a:xfrm>
        </p:spPr>
        <p:txBody>
          <a:bodyPr anchor="ctr"/>
          <a:lstStyle>
            <a:lvl1pPr algn="ctr">
              <a:defRPr/>
            </a:lvl1pPr>
          </a:lstStyle>
          <a:p>
            <a:r>
              <a:rPr lang="en-US"/>
              <a:t>Click icon to add picture</a:t>
            </a:r>
            <a:endParaRPr lang="en-GB"/>
          </a:p>
        </p:txBody>
      </p:sp>
      <p:sp>
        <p:nvSpPr>
          <p:cNvPr id="14" name="Picture Placeholder 10">
            <a:extLst>
              <a:ext uri="{FF2B5EF4-FFF2-40B4-BE49-F238E27FC236}">
                <a16:creationId xmlns:a16="http://schemas.microsoft.com/office/drawing/2014/main" id="{63DBA05C-5C86-33EC-DDFD-86961009922F}"/>
              </a:ext>
            </a:extLst>
          </p:cNvPr>
          <p:cNvSpPr>
            <a:spLocks noGrp="1"/>
          </p:cNvSpPr>
          <p:nvPr>
            <p:ph type="pic" sz="quarter" idx="16"/>
          </p:nvPr>
        </p:nvSpPr>
        <p:spPr>
          <a:xfrm>
            <a:off x="516216" y="2996575"/>
            <a:ext cx="766800" cy="1080000"/>
          </a:xfrm>
        </p:spPr>
        <p:txBody>
          <a:bodyPr anchor="ctr"/>
          <a:lstStyle>
            <a:lvl1pPr algn="ctr">
              <a:defRPr/>
            </a:lvl1pPr>
          </a:lstStyle>
          <a:p>
            <a:r>
              <a:rPr lang="en-US"/>
              <a:t>Click icon to add picture</a:t>
            </a:r>
            <a:endParaRPr lang="en-GB"/>
          </a:p>
        </p:txBody>
      </p:sp>
      <p:sp>
        <p:nvSpPr>
          <p:cNvPr id="15" name="Picture Placeholder 10">
            <a:extLst>
              <a:ext uri="{FF2B5EF4-FFF2-40B4-BE49-F238E27FC236}">
                <a16:creationId xmlns:a16="http://schemas.microsoft.com/office/drawing/2014/main" id="{221BB0AD-4734-1B78-AB27-CD2F327375B9}"/>
              </a:ext>
            </a:extLst>
          </p:cNvPr>
          <p:cNvSpPr>
            <a:spLocks noGrp="1"/>
          </p:cNvSpPr>
          <p:nvPr>
            <p:ph type="pic" sz="quarter" idx="17"/>
          </p:nvPr>
        </p:nvSpPr>
        <p:spPr>
          <a:xfrm>
            <a:off x="524229" y="4465531"/>
            <a:ext cx="766800" cy="1080000"/>
          </a:xfrm>
        </p:spPr>
        <p:txBody>
          <a:bodyPr anchor="ctr"/>
          <a:lstStyle>
            <a:lvl1pPr algn="ctr">
              <a:defRPr/>
            </a:lvl1pPr>
          </a:lstStyle>
          <a:p>
            <a:r>
              <a:rPr lang="en-US"/>
              <a:t>Click icon to add picture</a:t>
            </a:r>
            <a:endParaRPr lang="en-GB"/>
          </a:p>
        </p:txBody>
      </p:sp>
      <p:sp>
        <p:nvSpPr>
          <p:cNvPr id="16" name="Content Placeholder 2">
            <a:extLst>
              <a:ext uri="{FF2B5EF4-FFF2-40B4-BE49-F238E27FC236}">
                <a16:creationId xmlns:a16="http://schemas.microsoft.com/office/drawing/2014/main" id="{E25AF432-7BCF-DDD2-B167-593B4FDE6B42}"/>
              </a:ext>
            </a:extLst>
          </p:cNvPr>
          <p:cNvSpPr>
            <a:spLocks noGrp="1"/>
          </p:cNvSpPr>
          <p:nvPr>
            <p:ph idx="18"/>
          </p:nvPr>
        </p:nvSpPr>
        <p:spPr>
          <a:xfrm>
            <a:off x="7391782" y="4457699"/>
            <a:ext cx="4444242" cy="15633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6">
            <a:extLst>
              <a:ext uri="{FF2B5EF4-FFF2-40B4-BE49-F238E27FC236}">
                <a16:creationId xmlns:a16="http://schemas.microsoft.com/office/drawing/2014/main" id="{5B7DDFF0-AB59-DAF6-157C-41F1829A843E}"/>
              </a:ext>
            </a:extLst>
          </p:cNvPr>
          <p:cNvSpPr>
            <a:spLocks noGrp="1"/>
          </p:cNvSpPr>
          <p:nvPr>
            <p:ph sz="quarter" idx="19"/>
          </p:nvPr>
        </p:nvSpPr>
        <p:spPr>
          <a:xfrm>
            <a:off x="7411538" y="1541290"/>
            <a:ext cx="4444243" cy="12739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8">
            <a:extLst>
              <a:ext uri="{FF2B5EF4-FFF2-40B4-BE49-F238E27FC236}">
                <a16:creationId xmlns:a16="http://schemas.microsoft.com/office/drawing/2014/main" id="{89E799A1-A9AA-6391-899F-9F8FA80C2C9C}"/>
              </a:ext>
            </a:extLst>
          </p:cNvPr>
          <p:cNvSpPr>
            <a:spLocks noGrp="1"/>
          </p:cNvSpPr>
          <p:nvPr>
            <p:ph sz="quarter" idx="20"/>
          </p:nvPr>
        </p:nvSpPr>
        <p:spPr>
          <a:xfrm>
            <a:off x="7411539" y="2997000"/>
            <a:ext cx="4424485" cy="136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Picture Placeholder 10">
            <a:extLst>
              <a:ext uri="{FF2B5EF4-FFF2-40B4-BE49-F238E27FC236}">
                <a16:creationId xmlns:a16="http://schemas.microsoft.com/office/drawing/2014/main" id="{D396E53C-7C23-7673-ECBD-9B05D00EF767}"/>
              </a:ext>
            </a:extLst>
          </p:cNvPr>
          <p:cNvSpPr>
            <a:spLocks noGrp="1"/>
          </p:cNvSpPr>
          <p:nvPr>
            <p:ph type="pic" sz="quarter" idx="21"/>
          </p:nvPr>
        </p:nvSpPr>
        <p:spPr>
          <a:xfrm>
            <a:off x="6275998" y="1541290"/>
            <a:ext cx="766800" cy="1080000"/>
          </a:xfrm>
        </p:spPr>
        <p:txBody>
          <a:bodyPr anchor="ctr"/>
          <a:lstStyle>
            <a:lvl1pPr algn="ctr">
              <a:defRPr/>
            </a:lvl1pPr>
          </a:lstStyle>
          <a:p>
            <a:r>
              <a:rPr lang="en-US"/>
              <a:t>Click icon to add picture</a:t>
            </a:r>
            <a:endParaRPr lang="en-GB"/>
          </a:p>
        </p:txBody>
      </p:sp>
      <p:sp>
        <p:nvSpPr>
          <p:cNvPr id="20" name="Picture Placeholder 10">
            <a:extLst>
              <a:ext uri="{FF2B5EF4-FFF2-40B4-BE49-F238E27FC236}">
                <a16:creationId xmlns:a16="http://schemas.microsoft.com/office/drawing/2014/main" id="{9E33BA50-A044-6063-6638-9005BCAAB55A}"/>
              </a:ext>
            </a:extLst>
          </p:cNvPr>
          <p:cNvSpPr>
            <a:spLocks noGrp="1"/>
          </p:cNvSpPr>
          <p:nvPr>
            <p:ph type="pic" sz="quarter" idx="22"/>
          </p:nvPr>
        </p:nvSpPr>
        <p:spPr>
          <a:xfrm>
            <a:off x="6275998" y="2996575"/>
            <a:ext cx="766800" cy="1080000"/>
          </a:xfrm>
        </p:spPr>
        <p:txBody>
          <a:bodyPr anchor="ctr"/>
          <a:lstStyle>
            <a:lvl1pPr algn="ctr">
              <a:defRPr/>
            </a:lvl1pPr>
          </a:lstStyle>
          <a:p>
            <a:r>
              <a:rPr lang="en-US"/>
              <a:t>Click icon to add picture</a:t>
            </a:r>
            <a:endParaRPr lang="en-GB"/>
          </a:p>
        </p:txBody>
      </p:sp>
      <p:sp>
        <p:nvSpPr>
          <p:cNvPr id="21" name="Picture Placeholder 10">
            <a:extLst>
              <a:ext uri="{FF2B5EF4-FFF2-40B4-BE49-F238E27FC236}">
                <a16:creationId xmlns:a16="http://schemas.microsoft.com/office/drawing/2014/main" id="{E5EC3D1A-7ECE-0747-29DC-673FE9C70781}"/>
              </a:ext>
            </a:extLst>
          </p:cNvPr>
          <p:cNvSpPr>
            <a:spLocks noGrp="1"/>
          </p:cNvSpPr>
          <p:nvPr>
            <p:ph type="pic" sz="quarter" idx="23"/>
          </p:nvPr>
        </p:nvSpPr>
        <p:spPr>
          <a:xfrm>
            <a:off x="6284011" y="4465531"/>
            <a:ext cx="766800" cy="1080000"/>
          </a:xfrm>
        </p:spPr>
        <p:txBody>
          <a:bodyPr anchor="ctr"/>
          <a:lstStyle>
            <a:lvl1pPr algn="ctr">
              <a:defRPr/>
            </a:lvl1pPr>
          </a:lstStyle>
          <a:p>
            <a:r>
              <a:rPr lang="en-US"/>
              <a:t>Click icon to add picture</a:t>
            </a:r>
            <a:endParaRPr lang="en-GB"/>
          </a:p>
        </p:txBody>
      </p:sp>
      <p:pic>
        <p:nvPicPr>
          <p:cNvPr id="4" name="Picture 3" descr="Logo&#10;&#10;Description automatically generated">
            <a:extLst>
              <a:ext uri="{FF2B5EF4-FFF2-40B4-BE49-F238E27FC236}">
                <a16:creationId xmlns:a16="http://schemas.microsoft.com/office/drawing/2014/main" id="{C4E6DCB8-7A86-B39A-AC1F-4027D0FFAA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3871" y="225334"/>
            <a:ext cx="1440000" cy="870530"/>
          </a:xfrm>
          <a:prstGeom prst="rect">
            <a:avLst/>
          </a:prstGeom>
        </p:spPr>
      </p:pic>
    </p:spTree>
    <p:extLst>
      <p:ext uri="{BB962C8B-B14F-4D97-AF65-F5344CB8AC3E}">
        <p14:creationId xmlns:p14="http://schemas.microsoft.com/office/powerpoint/2010/main" val="26767960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Content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7F19-49CC-D65F-21C0-982FB55CEA90}"/>
              </a:ext>
            </a:extLst>
          </p:cNvPr>
          <p:cNvSpPr>
            <a:spLocks noGrp="1"/>
          </p:cNvSpPr>
          <p:nvPr>
            <p:ph type="title"/>
          </p:nvPr>
        </p:nvSpPr>
        <p:spPr>
          <a:xfrm>
            <a:off x="545095" y="521460"/>
            <a:ext cx="8358905" cy="590296"/>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2462B-049E-184A-05C4-DE6114213F36}"/>
              </a:ext>
            </a:extLst>
          </p:cNvPr>
          <p:cNvSpPr>
            <a:spLocks noGrp="1"/>
          </p:cNvSpPr>
          <p:nvPr>
            <p:ph idx="1"/>
          </p:nvPr>
        </p:nvSpPr>
        <p:spPr>
          <a:xfrm>
            <a:off x="545096" y="3068311"/>
            <a:ext cx="4117810" cy="3267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E766633-F7F9-BFBC-4614-4180927A7322}"/>
              </a:ext>
            </a:extLst>
          </p:cNvPr>
          <p:cNvSpPr>
            <a:spLocks noGrp="1"/>
          </p:cNvSpPr>
          <p:nvPr>
            <p:ph type="ftr" sz="quarter" idx="11"/>
          </p:nvPr>
        </p:nvSpPr>
        <p:spPr/>
        <p:txBody>
          <a:bodyPr/>
          <a:lstStyle/>
          <a:p>
            <a:r>
              <a:rPr lang="en-US"/>
              <a:t>Smaller Companies Committee 26 September 2024</a:t>
            </a:r>
            <a:endParaRPr lang="en-GB"/>
          </a:p>
        </p:txBody>
      </p:sp>
      <p:sp>
        <p:nvSpPr>
          <p:cNvPr id="6" name="Slide Number Placeholder 5">
            <a:extLst>
              <a:ext uri="{FF2B5EF4-FFF2-40B4-BE49-F238E27FC236}">
                <a16:creationId xmlns:a16="http://schemas.microsoft.com/office/drawing/2014/main" id="{1F25C4BC-7E8C-3077-181B-1528FC36FBF0}"/>
              </a:ext>
            </a:extLst>
          </p:cNvPr>
          <p:cNvSpPr>
            <a:spLocks noGrp="1"/>
          </p:cNvSpPr>
          <p:nvPr>
            <p:ph type="sldNum" sz="quarter" idx="12"/>
          </p:nvPr>
        </p:nvSpPr>
        <p:spPr/>
        <p:txBody>
          <a:bodyPr/>
          <a:lstStyle>
            <a:lvl1pPr>
              <a:defRPr>
                <a:solidFill>
                  <a:schemeClr val="bg1"/>
                </a:solidFill>
              </a:defRPr>
            </a:lvl1pPr>
          </a:lstStyle>
          <a:p>
            <a:fld id="{43A0D1A1-6419-4D53-9DE2-95F17E34CC8C}" type="slidenum">
              <a:rPr lang="en-GB" smtClean="0"/>
              <a:pPr/>
              <a:t>‹#›</a:t>
            </a:fld>
            <a:endParaRPr lang="en-GB"/>
          </a:p>
        </p:txBody>
      </p:sp>
      <p:sp>
        <p:nvSpPr>
          <p:cNvPr id="7" name="Content Placeholder 6">
            <a:extLst>
              <a:ext uri="{FF2B5EF4-FFF2-40B4-BE49-F238E27FC236}">
                <a16:creationId xmlns:a16="http://schemas.microsoft.com/office/drawing/2014/main" id="{37449A0F-DC70-7631-6C9C-1F05DE32932B}"/>
              </a:ext>
            </a:extLst>
          </p:cNvPr>
          <p:cNvSpPr>
            <a:spLocks noGrp="1"/>
          </p:cNvSpPr>
          <p:nvPr>
            <p:ph sz="quarter" idx="13"/>
          </p:nvPr>
        </p:nvSpPr>
        <p:spPr>
          <a:xfrm>
            <a:off x="4800000" y="3069000"/>
            <a:ext cx="4104000" cy="3267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a:extLst>
              <a:ext uri="{FF2B5EF4-FFF2-40B4-BE49-F238E27FC236}">
                <a16:creationId xmlns:a16="http://schemas.microsoft.com/office/drawing/2014/main" id="{3234EF04-7EF0-1B42-D9D5-28A24B00B152}"/>
              </a:ext>
            </a:extLst>
          </p:cNvPr>
          <p:cNvSpPr>
            <a:spLocks noGrp="1"/>
          </p:cNvSpPr>
          <p:nvPr>
            <p:ph type="pic" sz="quarter" idx="15"/>
          </p:nvPr>
        </p:nvSpPr>
        <p:spPr>
          <a:xfrm>
            <a:off x="1609973" y="1197000"/>
            <a:ext cx="1908000" cy="1512000"/>
          </a:xfrm>
        </p:spPr>
        <p:txBody>
          <a:bodyPr anchor="ctr"/>
          <a:lstStyle>
            <a:lvl1pPr algn="ctr">
              <a:defRPr/>
            </a:lvl1pPr>
          </a:lstStyle>
          <a:p>
            <a:r>
              <a:rPr lang="en-US"/>
              <a:t>Click icon to add picture</a:t>
            </a:r>
            <a:endParaRPr lang="en-GB"/>
          </a:p>
        </p:txBody>
      </p:sp>
      <p:sp>
        <p:nvSpPr>
          <p:cNvPr id="12" name="Picture Placeholder 10">
            <a:extLst>
              <a:ext uri="{FF2B5EF4-FFF2-40B4-BE49-F238E27FC236}">
                <a16:creationId xmlns:a16="http://schemas.microsoft.com/office/drawing/2014/main" id="{B0DD624F-24DC-B7E5-6023-14C5E01C81A3}"/>
              </a:ext>
            </a:extLst>
          </p:cNvPr>
          <p:cNvSpPr>
            <a:spLocks noGrp="1"/>
          </p:cNvSpPr>
          <p:nvPr>
            <p:ph type="pic" sz="quarter" idx="16"/>
          </p:nvPr>
        </p:nvSpPr>
        <p:spPr>
          <a:xfrm>
            <a:off x="5880000" y="1197000"/>
            <a:ext cx="1908000" cy="1512000"/>
          </a:xfrm>
        </p:spPr>
        <p:txBody>
          <a:bodyPr anchor="ctr"/>
          <a:lstStyle>
            <a:lvl1pPr algn="ctr">
              <a:defRPr/>
            </a:lvl1pPr>
          </a:lstStyle>
          <a:p>
            <a:r>
              <a:rPr lang="en-US"/>
              <a:t>Click icon to add picture</a:t>
            </a:r>
            <a:endParaRPr lang="en-GB"/>
          </a:p>
        </p:txBody>
      </p:sp>
      <p:pic>
        <p:nvPicPr>
          <p:cNvPr id="4" name="Picture 3" descr="Logo&#10;&#10;Description automatically generated">
            <a:extLst>
              <a:ext uri="{FF2B5EF4-FFF2-40B4-BE49-F238E27FC236}">
                <a16:creationId xmlns:a16="http://schemas.microsoft.com/office/drawing/2014/main" id="{557C10D7-2673-5082-FBE7-291C012FC5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3871" y="225334"/>
            <a:ext cx="1440000" cy="870530"/>
          </a:xfrm>
          <a:prstGeom prst="rect">
            <a:avLst/>
          </a:prstGeom>
        </p:spPr>
      </p:pic>
      <p:sp>
        <p:nvSpPr>
          <p:cNvPr id="13" name="Picture Placeholder 8">
            <a:extLst>
              <a:ext uri="{FF2B5EF4-FFF2-40B4-BE49-F238E27FC236}">
                <a16:creationId xmlns:a16="http://schemas.microsoft.com/office/drawing/2014/main" id="{6F805DC2-2953-2C9E-24A7-AD13B79823F7}"/>
              </a:ext>
            </a:extLst>
          </p:cNvPr>
          <p:cNvSpPr>
            <a:spLocks noGrp="1"/>
          </p:cNvSpPr>
          <p:nvPr>
            <p:ph type="pic" sz="quarter" idx="17"/>
          </p:nvPr>
        </p:nvSpPr>
        <p:spPr>
          <a:xfrm>
            <a:off x="9114425" y="374427"/>
            <a:ext cx="3085019" cy="6483574"/>
          </a:xfrm>
          <a:custGeom>
            <a:avLst/>
            <a:gdLst>
              <a:gd name="connsiteX0" fmla="*/ 0 w 5303837"/>
              <a:gd name="connsiteY0" fmla="*/ 0 h 6858000"/>
              <a:gd name="connsiteX1" fmla="*/ 5303837 w 5303837"/>
              <a:gd name="connsiteY1" fmla="*/ 0 h 6858000"/>
              <a:gd name="connsiteX2" fmla="*/ 5303837 w 5303837"/>
              <a:gd name="connsiteY2" fmla="*/ 6858000 h 6858000"/>
              <a:gd name="connsiteX3" fmla="*/ 0 w 5303837"/>
              <a:gd name="connsiteY3" fmla="*/ 6858000 h 6858000"/>
              <a:gd name="connsiteX4" fmla="*/ 0 w 5303837"/>
              <a:gd name="connsiteY4" fmla="*/ 0 h 6858000"/>
              <a:gd name="connsiteX0" fmla="*/ 0 w 5309280"/>
              <a:gd name="connsiteY0" fmla="*/ 0 h 6858000"/>
              <a:gd name="connsiteX1" fmla="*/ 5303837 w 5309280"/>
              <a:gd name="connsiteY1" fmla="*/ 0 h 6858000"/>
              <a:gd name="connsiteX2" fmla="*/ 5309280 w 5309280"/>
              <a:gd name="connsiteY2" fmla="*/ 1436914 h 6858000"/>
              <a:gd name="connsiteX3" fmla="*/ 5303837 w 5309280"/>
              <a:gd name="connsiteY3" fmla="*/ 6858000 h 6858000"/>
              <a:gd name="connsiteX4" fmla="*/ 0 w 5309280"/>
              <a:gd name="connsiteY4" fmla="*/ 6858000 h 6858000"/>
              <a:gd name="connsiteX5" fmla="*/ 0 w 5309280"/>
              <a:gd name="connsiteY5" fmla="*/ 0 h 6858000"/>
              <a:gd name="connsiteX0" fmla="*/ 0 w 5309280"/>
              <a:gd name="connsiteY0" fmla="*/ 5443 h 6863443"/>
              <a:gd name="connsiteX1" fmla="*/ 2821893 w 5309280"/>
              <a:gd name="connsiteY1" fmla="*/ 0 h 6863443"/>
              <a:gd name="connsiteX2" fmla="*/ 5303837 w 5309280"/>
              <a:gd name="connsiteY2" fmla="*/ 5443 h 6863443"/>
              <a:gd name="connsiteX3" fmla="*/ 5309280 w 5309280"/>
              <a:gd name="connsiteY3" fmla="*/ 1442357 h 6863443"/>
              <a:gd name="connsiteX4" fmla="*/ 5303837 w 5309280"/>
              <a:gd name="connsiteY4" fmla="*/ 6863443 h 6863443"/>
              <a:gd name="connsiteX5" fmla="*/ 0 w 5309280"/>
              <a:gd name="connsiteY5" fmla="*/ 6863443 h 6863443"/>
              <a:gd name="connsiteX6" fmla="*/ 0 w 5309280"/>
              <a:gd name="connsiteY6" fmla="*/ 5443 h 6863443"/>
              <a:gd name="connsiteX0" fmla="*/ 0 w 5309280"/>
              <a:gd name="connsiteY0" fmla="*/ 5443 h 6874330"/>
              <a:gd name="connsiteX1" fmla="*/ 2821893 w 5309280"/>
              <a:gd name="connsiteY1" fmla="*/ 0 h 6874330"/>
              <a:gd name="connsiteX2" fmla="*/ 5303837 w 5309280"/>
              <a:gd name="connsiteY2" fmla="*/ 5443 h 6874330"/>
              <a:gd name="connsiteX3" fmla="*/ 5309280 w 5309280"/>
              <a:gd name="connsiteY3" fmla="*/ 1442357 h 6874330"/>
              <a:gd name="connsiteX4" fmla="*/ 5303837 w 5309280"/>
              <a:gd name="connsiteY4" fmla="*/ 6863443 h 6874330"/>
              <a:gd name="connsiteX5" fmla="*/ 3513136 w 5309280"/>
              <a:gd name="connsiteY5" fmla="*/ 6874330 h 6874330"/>
              <a:gd name="connsiteX6" fmla="*/ 0 w 5309280"/>
              <a:gd name="connsiteY6" fmla="*/ 6863443 h 6874330"/>
              <a:gd name="connsiteX7" fmla="*/ 0 w 5309280"/>
              <a:gd name="connsiteY7" fmla="*/ 5443 h 6874330"/>
              <a:gd name="connsiteX0" fmla="*/ 5423 w 5314703"/>
              <a:gd name="connsiteY0" fmla="*/ 5443 h 6874330"/>
              <a:gd name="connsiteX1" fmla="*/ 2827316 w 5314703"/>
              <a:gd name="connsiteY1" fmla="*/ 0 h 6874330"/>
              <a:gd name="connsiteX2" fmla="*/ 5309260 w 5314703"/>
              <a:gd name="connsiteY2" fmla="*/ 5443 h 6874330"/>
              <a:gd name="connsiteX3" fmla="*/ 5314703 w 5314703"/>
              <a:gd name="connsiteY3" fmla="*/ 1442357 h 6874330"/>
              <a:gd name="connsiteX4" fmla="*/ 5309260 w 5314703"/>
              <a:gd name="connsiteY4" fmla="*/ 6863443 h 6874330"/>
              <a:gd name="connsiteX5" fmla="*/ 3518559 w 5314703"/>
              <a:gd name="connsiteY5" fmla="*/ 6874330 h 6874330"/>
              <a:gd name="connsiteX6" fmla="*/ 5423 w 5314703"/>
              <a:gd name="connsiteY6" fmla="*/ 6863443 h 6874330"/>
              <a:gd name="connsiteX7" fmla="*/ 0 w 5314703"/>
              <a:gd name="connsiteY7" fmla="*/ 4822372 h 6874330"/>
              <a:gd name="connsiteX8" fmla="*/ 5423 w 5314703"/>
              <a:gd name="connsiteY8" fmla="*/ 5443 h 6874330"/>
              <a:gd name="connsiteX0" fmla="*/ 5423 w 5314703"/>
              <a:gd name="connsiteY0" fmla="*/ 5443 h 6874330"/>
              <a:gd name="connsiteX1" fmla="*/ 2827316 w 5314703"/>
              <a:gd name="connsiteY1" fmla="*/ 0 h 6874330"/>
              <a:gd name="connsiteX2" fmla="*/ 5309260 w 5314703"/>
              <a:gd name="connsiteY2" fmla="*/ 5443 h 6874330"/>
              <a:gd name="connsiteX3" fmla="*/ 5314703 w 5314703"/>
              <a:gd name="connsiteY3" fmla="*/ 1442357 h 6874330"/>
              <a:gd name="connsiteX4" fmla="*/ 5309260 w 5314703"/>
              <a:gd name="connsiteY4" fmla="*/ 6863443 h 6874330"/>
              <a:gd name="connsiteX5" fmla="*/ 3518559 w 5314703"/>
              <a:gd name="connsiteY5" fmla="*/ 6874330 h 6874330"/>
              <a:gd name="connsiteX6" fmla="*/ 0 w 5314703"/>
              <a:gd name="connsiteY6" fmla="*/ 4822372 h 6874330"/>
              <a:gd name="connsiteX7" fmla="*/ 5423 w 5314703"/>
              <a:gd name="connsiteY7" fmla="*/ 5443 h 6874330"/>
              <a:gd name="connsiteX0" fmla="*/ 5423 w 5314703"/>
              <a:gd name="connsiteY0" fmla="*/ 5443 h 6874330"/>
              <a:gd name="connsiteX1" fmla="*/ 2827316 w 5314703"/>
              <a:gd name="connsiteY1" fmla="*/ 0 h 6874330"/>
              <a:gd name="connsiteX2" fmla="*/ 5314703 w 5314703"/>
              <a:gd name="connsiteY2" fmla="*/ 1442357 h 6874330"/>
              <a:gd name="connsiteX3" fmla="*/ 5309260 w 5314703"/>
              <a:gd name="connsiteY3" fmla="*/ 6863443 h 6874330"/>
              <a:gd name="connsiteX4" fmla="*/ 3518559 w 5314703"/>
              <a:gd name="connsiteY4" fmla="*/ 6874330 h 6874330"/>
              <a:gd name="connsiteX5" fmla="*/ 0 w 5314703"/>
              <a:gd name="connsiteY5" fmla="*/ 4822372 h 6874330"/>
              <a:gd name="connsiteX6" fmla="*/ 5423 w 5314703"/>
              <a:gd name="connsiteY6" fmla="*/ 5443 h 6874330"/>
              <a:gd name="connsiteX0" fmla="*/ 5423 w 5314703"/>
              <a:gd name="connsiteY0" fmla="*/ 5443 h 6874330"/>
              <a:gd name="connsiteX1" fmla="*/ 2827316 w 5314703"/>
              <a:gd name="connsiteY1" fmla="*/ 0 h 6874330"/>
              <a:gd name="connsiteX2" fmla="*/ 5314703 w 5314703"/>
              <a:gd name="connsiteY2" fmla="*/ 1442357 h 6874330"/>
              <a:gd name="connsiteX3" fmla="*/ 5309260 w 5314703"/>
              <a:gd name="connsiteY3" fmla="*/ 6863443 h 6874330"/>
              <a:gd name="connsiteX4" fmla="*/ 3561944 w 5314703"/>
              <a:gd name="connsiteY4" fmla="*/ 6874330 h 6874330"/>
              <a:gd name="connsiteX5" fmla="*/ 0 w 5314703"/>
              <a:gd name="connsiteY5" fmla="*/ 4822372 h 6874330"/>
              <a:gd name="connsiteX6" fmla="*/ 5423 w 5314703"/>
              <a:gd name="connsiteY6" fmla="*/ 5443 h 6874330"/>
              <a:gd name="connsiteX0" fmla="*/ 5423 w 5314703"/>
              <a:gd name="connsiteY0" fmla="*/ 5443 h 6874330"/>
              <a:gd name="connsiteX1" fmla="*/ 2805624 w 5314703"/>
              <a:gd name="connsiteY1" fmla="*/ 0 h 6874330"/>
              <a:gd name="connsiteX2" fmla="*/ 5314703 w 5314703"/>
              <a:gd name="connsiteY2" fmla="*/ 1442357 h 6874330"/>
              <a:gd name="connsiteX3" fmla="*/ 5309260 w 5314703"/>
              <a:gd name="connsiteY3" fmla="*/ 6863443 h 6874330"/>
              <a:gd name="connsiteX4" fmla="*/ 3561944 w 5314703"/>
              <a:gd name="connsiteY4" fmla="*/ 6874330 h 6874330"/>
              <a:gd name="connsiteX5" fmla="*/ 0 w 5314703"/>
              <a:gd name="connsiteY5" fmla="*/ 4822372 h 6874330"/>
              <a:gd name="connsiteX6" fmla="*/ 5423 w 5314703"/>
              <a:gd name="connsiteY6" fmla="*/ 5443 h 6874330"/>
              <a:gd name="connsiteX0" fmla="*/ 5423 w 5314703"/>
              <a:gd name="connsiteY0" fmla="*/ 5443 h 6874330"/>
              <a:gd name="connsiteX1" fmla="*/ 2805624 w 5314703"/>
              <a:gd name="connsiteY1" fmla="*/ 0 h 6874330"/>
              <a:gd name="connsiteX2" fmla="*/ 5314703 w 5314703"/>
              <a:gd name="connsiteY2" fmla="*/ 1442357 h 6874330"/>
              <a:gd name="connsiteX3" fmla="*/ 5309260 w 5314703"/>
              <a:gd name="connsiteY3" fmla="*/ 6863443 h 6874330"/>
              <a:gd name="connsiteX4" fmla="*/ 3561944 w 5314703"/>
              <a:gd name="connsiteY4" fmla="*/ 6874330 h 6874330"/>
              <a:gd name="connsiteX5" fmla="*/ 0 w 5314703"/>
              <a:gd name="connsiteY5" fmla="*/ 4806043 h 6874330"/>
              <a:gd name="connsiteX6" fmla="*/ 5423 w 5314703"/>
              <a:gd name="connsiteY6" fmla="*/ 5443 h 6874330"/>
              <a:gd name="connsiteX0" fmla="*/ 5423 w 5314703"/>
              <a:gd name="connsiteY0" fmla="*/ 5443 h 6874330"/>
              <a:gd name="connsiteX1" fmla="*/ 2805624 w 5314703"/>
              <a:gd name="connsiteY1" fmla="*/ 0 h 6874330"/>
              <a:gd name="connsiteX2" fmla="*/ 5314703 w 5314703"/>
              <a:gd name="connsiteY2" fmla="*/ 1442357 h 6874330"/>
              <a:gd name="connsiteX3" fmla="*/ 5309260 w 5314703"/>
              <a:gd name="connsiteY3" fmla="*/ 6863443 h 6874330"/>
              <a:gd name="connsiteX4" fmla="*/ 4371072 w 5314703"/>
              <a:gd name="connsiteY4" fmla="*/ 6868886 h 6874330"/>
              <a:gd name="connsiteX5" fmla="*/ 3561944 w 5314703"/>
              <a:gd name="connsiteY5" fmla="*/ 6874330 h 6874330"/>
              <a:gd name="connsiteX6" fmla="*/ 0 w 5314703"/>
              <a:gd name="connsiteY6" fmla="*/ 4806043 h 6874330"/>
              <a:gd name="connsiteX7" fmla="*/ 5423 w 5314703"/>
              <a:gd name="connsiteY7" fmla="*/ 5443 h 6874330"/>
              <a:gd name="connsiteX0" fmla="*/ 5423 w 5314703"/>
              <a:gd name="connsiteY0" fmla="*/ 5443 h 6874330"/>
              <a:gd name="connsiteX1" fmla="*/ 2805624 w 5314703"/>
              <a:gd name="connsiteY1" fmla="*/ 0 h 6874330"/>
              <a:gd name="connsiteX2" fmla="*/ 5314703 w 5314703"/>
              <a:gd name="connsiteY2" fmla="*/ 1442357 h 6874330"/>
              <a:gd name="connsiteX3" fmla="*/ 5309260 w 5314703"/>
              <a:gd name="connsiteY3" fmla="*/ 6863443 h 6874330"/>
              <a:gd name="connsiteX4" fmla="*/ 4371072 w 5314703"/>
              <a:gd name="connsiteY4" fmla="*/ 6868886 h 6874330"/>
              <a:gd name="connsiteX5" fmla="*/ 3561944 w 5314703"/>
              <a:gd name="connsiteY5" fmla="*/ 6874330 h 6874330"/>
              <a:gd name="connsiteX6" fmla="*/ 1984880 w 5314703"/>
              <a:gd name="connsiteY6" fmla="*/ 5959929 h 6874330"/>
              <a:gd name="connsiteX7" fmla="*/ 0 w 5314703"/>
              <a:gd name="connsiteY7" fmla="*/ 4806043 h 6874330"/>
              <a:gd name="connsiteX8" fmla="*/ 5423 w 5314703"/>
              <a:gd name="connsiteY8" fmla="*/ 5443 h 6874330"/>
              <a:gd name="connsiteX0" fmla="*/ 5423 w 5314703"/>
              <a:gd name="connsiteY0" fmla="*/ 5443 h 6874330"/>
              <a:gd name="connsiteX1" fmla="*/ 2805624 w 5314703"/>
              <a:gd name="connsiteY1" fmla="*/ 0 h 6874330"/>
              <a:gd name="connsiteX2" fmla="*/ 5314703 w 5314703"/>
              <a:gd name="connsiteY2" fmla="*/ 1442357 h 6874330"/>
              <a:gd name="connsiteX3" fmla="*/ 5309260 w 5314703"/>
              <a:gd name="connsiteY3" fmla="*/ 6863443 h 6874330"/>
              <a:gd name="connsiteX4" fmla="*/ 4371072 w 5314703"/>
              <a:gd name="connsiteY4" fmla="*/ 6868886 h 6874330"/>
              <a:gd name="connsiteX5" fmla="*/ 3561944 w 5314703"/>
              <a:gd name="connsiteY5" fmla="*/ 6874330 h 6874330"/>
              <a:gd name="connsiteX6" fmla="*/ 2218076 w 5314703"/>
              <a:gd name="connsiteY6" fmla="*/ 5617029 h 6874330"/>
              <a:gd name="connsiteX7" fmla="*/ 0 w 5314703"/>
              <a:gd name="connsiteY7" fmla="*/ 4806043 h 6874330"/>
              <a:gd name="connsiteX8" fmla="*/ 5423 w 5314703"/>
              <a:gd name="connsiteY8" fmla="*/ 5443 h 6874330"/>
              <a:gd name="connsiteX0" fmla="*/ 5423 w 5314703"/>
              <a:gd name="connsiteY0" fmla="*/ 10886 h 6879773"/>
              <a:gd name="connsiteX1" fmla="*/ 2234345 w 5314703"/>
              <a:gd name="connsiteY1" fmla="*/ 0 h 6879773"/>
              <a:gd name="connsiteX2" fmla="*/ 2805624 w 5314703"/>
              <a:gd name="connsiteY2" fmla="*/ 5443 h 6879773"/>
              <a:gd name="connsiteX3" fmla="*/ 5314703 w 5314703"/>
              <a:gd name="connsiteY3" fmla="*/ 1447800 h 6879773"/>
              <a:gd name="connsiteX4" fmla="*/ 5309260 w 5314703"/>
              <a:gd name="connsiteY4" fmla="*/ 6868886 h 6879773"/>
              <a:gd name="connsiteX5" fmla="*/ 4371072 w 5314703"/>
              <a:gd name="connsiteY5" fmla="*/ 6874329 h 6879773"/>
              <a:gd name="connsiteX6" fmla="*/ 3561944 w 5314703"/>
              <a:gd name="connsiteY6" fmla="*/ 6879773 h 6879773"/>
              <a:gd name="connsiteX7" fmla="*/ 2218076 w 5314703"/>
              <a:gd name="connsiteY7" fmla="*/ 5622472 h 6879773"/>
              <a:gd name="connsiteX8" fmla="*/ 0 w 5314703"/>
              <a:gd name="connsiteY8" fmla="*/ 4811486 h 6879773"/>
              <a:gd name="connsiteX9" fmla="*/ 5423 w 5314703"/>
              <a:gd name="connsiteY9" fmla="*/ 10886 h 6879773"/>
              <a:gd name="connsiteX0" fmla="*/ 0 w 5314703"/>
              <a:gd name="connsiteY0" fmla="*/ 4811486 h 6879773"/>
              <a:gd name="connsiteX1" fmla="*/ 2234345 w 5314703"/>
              <a:gd name="connsiteY1" fmla="*/ 0 h 6879773"/>
              <a:gd name="connsiteX2" fmla="*/ 2805624 w 5314703"/>
              <a:gd name="connsiteY2" fmla="*/ 5443 h 6879773"/>
              <a:gd name="connsiteX3" fmla="*/ 5314703 w 5314703"/>
              <a:gd name="connsiteY3" fmla="*/ 1447800 h 6879773"/>
              <a:gd name="connsiteX4" fmla="*/ 5309260 w 5314703"/>
              <a:gd name="connsiteY4" fmla="*/ 6868886 h 6879773"/>
              <a:gd name="connsiteX5" fmla="*/ 4371072 w 5314703"/>
              <a:gd name="connsiteY5" fmla="*/ 6874329 h 6879773"/>
              <a:gd name="connsiteX6" fmla="*/ 3561944 w 5314703"/>
              <a:gd name="connsiteY6" fmla="*/ 6879773 h 6879773"/>
              <a:gd name="connsiteX7" fmla="*/ 2218076 w 5314703"/>
              <a:gd name="connsiteY7" fmla="*/ 5622472 h 6879773"/>
              <a:gd name="connsiteX8" fmla="*/ 0 w 5314703"/>
              <a:gd name="connsiteY8" fmla="*/ 4811486 h 6879773"/>
              <a:gd name="connsiteX0" fmla="*/ 0 w 3096627"/>
              <a:gd name="connsiteY0" fmla="*/ 5622472 h 6879773"/>
              <a:gd name="connsiteX1" fmla="*/ 16269 w 3096627"/>
              <a:gd name="connsiteY1" fmla="*/ 0 h 6879773"/>
              <a:gd name="connsiteX2" fmla="*/ 587548 w 3096627"/>
              <a:gd name="connsiteY2" fmla="*/ 5443 h 6879773"/>
              <a:gd name="connsiteX3" fmla="*/ 3096627 w 3096627"/>
              <a:gd name="connsiteY3" fmla="*/ 1447800 h 6879773"/>
              <a:gd name="connsiteX4" fmla="*/ 3091184 w 3096627"/>
              <a:gd name="connsiteY4" fmla="*/ 6868886 h 6879773"/>
              <a:gd name="connsiteX5" fmla="*/ 2152996 w 3096627"/>
              <a:gd name="connsiteY5" fmla="*/ 6874329 h 6879773"/>
              <a:gd name="connsiteX6" fmla="*/ 1343868 w 3096627"/>
              <a:gd name="connsiteY6" fmla="*/ 6879773 h 6879773"/>
              <a:gd name="connsiteX7" fmla="*/ 0 w 3096627"/>
              <a:gd name="connsiteY7" fmla="*/ 5622472 h 6879773"/>
              <a:gd name="connsiteX0" fmla="*/ 0 w 3096627"/>
              <a:gd name="connsiteY0" fmla="*/ 5622472 h 6874329"/>
              <a:gd name="connsiteX1" fmla="*/ 16269 w 3096627"/>
              <a:gd name="connsiteY1" fmla="*/ 0 h 6874329"/>
              <a:gd name="connsiteX2" fmla="*/ 587548 w 3096627"/>
              <a:gd name="connsiteY2" fmla="*/ 5443 h 6874329"/>
              <a:gd name="connsiteX3" fmla="*/ 3096627 w 3096627"/>
              <a:gd name="connsiteY3" fmla="*/ 1447800 h 6874329"/>
              <a:gd name="connsiteX4" fmla="*/ 3091184 w 3096627"/>
              <a:gd name="connsiteY4" fmla="*/ 6868886 h 6874329"/>
              <a:gd name="connsiteX5" fmla="*/ 2152996 w 3096627"/>
              <a:gd name="connsiteY5" fmla="*/ 6874329 h 6874329"/>
              <a:gd name="connsiteX6" fmla="*/ 0 w 3096627"/>
              <a:gd name="connsiteY6" fmla="*/ 5622472 h 6874329"/>
              <a:gd name="connsiteX0" fmla="*/ 0 w 3096627"/>
              <a:gd name="connsiteY0" fmla="*/ 5618716 h 6870573"/>
              <a:gd name="connsiteX1" fmla="*/ 16269 w 3096627"/>
              <a:gd name="connsiteY1" fmla="*/ 0 h 6870573"/>
              <a:gd name="connsiteX2" fmla="*/ 587548 w 3096627"/>
              <a:gd name="connsiteY2" fmla="*/ 1687 h 6870573"/>
              <a:gd name="connsiteX3" fmla="*/ 3096627 w 3096627"/>
              <a:gd name="connsiteY3" fmla="*/ 1444044 h 6870573"/>
              <a:gd name="connsiteX4" fmla="*/ 3091184 w 3096627"/>
              <a:gd name="connsiteY4" fmla="*/ 6865130 h 6870573"/>
              <a:gd name="connsiteX5" fmla="*/ 2152996 w 3096627"/>
              <a:gd name="connsiteY5" fmla="*/ 6870573 h 6870573"/>
              <a:gd name="connsiteX6" fmla="*/ 0 w 3096627"/>
              <a:gd name="connsiteY6" fmla="*/ 5618716 h 6870573"/>
              <a:gd name="connsiteX0" fmla="*/ 0 w 3087273"/>
              <a:gd name="connsiteY0" fmla="*/ 5618716 h 6870573"/>
              <a:gd name="connsiteX1" fmla="*/ 6915 w 3087273"/>
              <a:gd name="connsiteY1" fmla="*/ 0 h 6870573"/>
              <a:gd name="connsiteX2" fmla="*/ 578194 w 3087273"/>
              <a:gd name="connsiteY2" fmla="*/ 1687 h 6870573"/>
              <a:gd name="connsiteX3" fmla="*/ 3087273 w 3087273"/>
              <a:gd name="connsiteY3" fmla="*/ 1444044 h 6870573"/>
              <a:gd name="connsiteX4" fmla="*/ 3081830 w 3087273"/>
              <a:gd name="connsiteY4" fmla="*/ 6865130 h 6870573"/>
              <a:gd name="connsiteX5" fmla="*/ 2143642 w 3087273"/>
              <a:gd name="connsiteY5" fmla="*/ 6870573 h 6870573"/>
              <a:gd name="connsiteX6" fmla="*/ 0 w 3087273"/>
              <a:gd name="connsiteY6" fmla="*/ 5618716 h 6870573"/>
              <a:gd name="connsiteX0" fmla="*/ 0 w 3274000"/>
              <a:gd name="connsiteY0" fmla="*/ 5618716 h 6981405"/>
              <a:gd name="connsiteX1" fmla="*/ 6915 w 3274000"/>
              <a:gd name="connsiteY1" fmla="*/ 0 h 6981405"/>
              <a:gd name="connsiteX2" fmla="*/ 578194 w 3274000"/>
              <a:gd name="connsiteY2" fmla="*/ 1687 h 6981405"/>
              <a:gd name="connsiteX3" fmla="*/ 3087273 w 3274000"/>
              <a:gd name="connsiteY3" fmla="*/ 1444044 h 6981405"/>
              <a:gd name="connsiteX4" fmla="*/ 3089270 w 3274000"/>
              <a:gd name="connsiteY4" fmla="*/ 6464736 h 6981405"/>
              <a:gd name="connsiteX5" fmla="*/ 3081830 w 3274000"/>
              <a:gd name="connsiteY5" fmla="*/ 6865130 h 6981405"/>
              <a:gd name="connsiteX6" fmla="*/ 2143642 w 3274000"/>
              <a:gd name="connsiteY6" fmla="*/ 6870573 h 6981405"/>
              <a:gd name="connsiteX7" fmla="*/ 0 w 3274000"/>
              <a:gd name="connsiteY7" fmla="*/ 5618716 h 6981405"/>
              <a:gd name="connsiteX0" fmla="*/ 0 w 3153648"/>
              <a:gd name="connsiteY0" fmla="*/ 5618716 h 6981405"/>
              <a:gd name="connsiteX1" fmla="*/ 6915 w 3153648"/>
              <a:gd name="connsiteY1" fmla="*/ 0 h 6981405"/>
              <a:gd name="connsiteX2" fmla="*/ 578194 w 3153648"/>
              <a:gd name="connsiteY2" fmla="*/ 1687 h 6981405"/>
              <a:gd name="connsiteX3" fmla="*/ 3087273 w 3153648"/>
              <a:gd name="connsiteY3" fmla="*/ 1444044 h 6981405"/>
              <a:gd name="connsiteX4" fmla="*/ 3089270 w 3153648"/>
              <a:gd name="connsiteY4" fmla="*/ 6464736 h 6981405"/>
              <a:gd name="connsiteX5" fmla="*/ 3081830 w 3153648"/>
              <a:gd name="connsiteY5" fmla="*/ 6865130 h 6981405"/>
              <a:gd name="connsiteX6" fmla="*/ 2143642 w 3153648"/>
              <a:gd name="connsiteY6" fmla="*/ 6870573 h 6981405"/>
              <a:gd name="connsiteX7" fmla="*/ 0 w 3153648"/>
              <a:gd name="connsiteY7" fmla="*/ 5618716 h 6981405"/>
              <a:gd name="connsiteX0" fmla="*/ 0 w 3273723"/>
              <a:gd name="connsiteY0" fmla="*/ 5618716 h 6958261"/>
              <a:gd name="connsiteX1" fmla="*/ 6915 w 3273723"/>
              <a:gd name="connsiteY1" fmla="*/ 0 h 6958261"/>
              <a:gd name="connsiteX2" fmla="*/ 578194 w 3273723"/>
              <a:gd name="connsiteY2" fmla="*/ 1687 h 6958261"/>
              <a:gd name="connsiteX3" fmla="*/ 3087273 w 3273723"/>
              <a:gd name="connsiteY3" fmla="*/ 1444044 h 6958261"/>
              <a:gd name="connsiteX4" fmla="*/ 3089271 w 3273723"/>
              <a:gd name="connsiteY4" fmla="*/ 1789270 h 6958261"/>
              <a:gd name="connsiteX5" fmla="*/ 3089270 w 3273723"/>
              <a:gd name="connsiteY5" fmla="*/ 6464736 h 6958261"/>
              <a:gd name="connsiteX6" fmla="*/ 3081830 w 3273723"/>
              <a:gd name="connsiteY6" fmla="*/ 6865130 h 6958261"/>
              <a:gd name="connsiteX7" fmla="*/ 2143642 w 3273723"/>
              <a:gd name="connsiteY7" fmla="*/ 6870573 h 6958261"/>
              <a:gd name="connsiteX8" fmla="*/ 0 w 3273723"/>
              <a:gd name="connsiteY8" fmla="*/ 5618716 h 6958261"/>
              <a:gd name="connsiteX0" fmla="*/ 0 w 3273723"/>
              <a:gd name="connsiteY0" fmla="*/ 5618716 h 6958261"/>
              <a:gd name="connsiteX1" fmla="*/ 6915 w 3273723"/>
              <a:gd name="connsiteY1" fmla="*/ 0 h 6958261"/>
              <a:gd name="connsiteX2" fmla="*/ 3087273 w 3273723"/>
              <a:gd name="connsiteY2" fmla="*/ 1444044 h 6958261"/>
              <a:gd name="connsiteX3" fmla="*/ 3089271 w 3273723"/>
              <a:gd name="connsiteY3" fmla="*/ 1789270 h 6958261"/>
              <a:gd name="connsiteX4" fmla="*/ 3089270 w 3273723"/>
              <a:gd name="connsiteY4" fmla="*/ 6464736 h 6958261"/>
              <a:gd name="connsiteX5" fmla="*/ 3081830 w 3273723"/>
              <a:gd name="connsiteY5" fmla="*/ 6865130 h 6958261"/>
              <a:gd name="connsiteX6" fmla="*/ 2143642 w 3273723"/>
              <a:gd name="connsiteY6" fmla="*/ 6870573 h 6958261"/>
              <a:gd name="connsiteX7" fmla="*/ 0 w 3273723"/>
              <a:gd name="connsiteY7" fmla="*/ 5618716 h 6958261"/>
              <a:gd name="connsiteX0" fmla="*/ 0 w 3153570"/>
              <a:gd name="connsiteY0" fmla="*/ 5618716 h 6958261"/>
              <a:gd name="connsiteX1" fmla="*/ 6915 w 3153570"/>
              <a:gd name="connsiteY1" fmla="*/ 0 h 6958261"/>
              <a:gd name="connsiteX2" fmla="*/ 3089271 w 3153570"/>
              <a:gd name="connsiteY2" fmla="*/ 1789270 h 6958261"/>
              <a:gd name="connsiteX3" fmla="*/ 3089270 w 3153570"/>
              <a:gd name="connsiteY3" fmla="*/ 6464736 h 6958261"/>
              <a:gd name="connsiteX4" fmla="*/ 3081830 w 3153570"/>
              <a:gd name="connsiteY4" fmla="*/ 6865130 h 6958261"/>
              <a:gd name="connsiteX5" fmla="*/ 2143642 w 3153570"/>
              <a:gd name="connsiteY5" fmla="*/ 6870573 h 6958261"/>
              <a:gd name="connsiteX6" fmla="*/ 0 w 3153570"/>
              <a:gd name="connsiteY6" fmla="*/ 5618716 h 6958261"/>
              <a:gd name="connsiteX0" fmla="*/ 0 w 3152080"/>
              <a:gd name="connsiteY0" fmla="*/ 5618716 h 6958261"/>
              <a:gd name="connsiteX1" fmla="*/ 6915 w 3152080"/>
              <a:gd name="connsiteY1" fmla="*/ 0 h 6958261"/>
              <a:gd name="connsiteX2" fmla="*/ 3089271 w 3152080"/>
              <a:gd name="connsiteY2" fmla="*/ 1789270 h 6958261"/>
              <a:gd name="connsiteX3" fmla="*/ 3083677 w 3152080"/>
              <a:gd name="connsiteY3" fmla="*/ 6464736 h 6958261"/>
              <a:gd name="connsiteX4" fmla="*/ 3081830 w 3152080"/>
              <a:gd name="connsiteY4" fmla="*/ 6865130 h 6958261"/>
              <a:gd name="connsiteX5" fmla="*/ 2143642 w 3152080"/>
              <a:gd name="connsiteY5" fmla="*/ 6870573 h 6958261"/>
              <a:gd name="connsiteX6" fmla="*/ 0 w 3152080"/>
              <a:gd name="connsiteY6" fmla="*/ 5618716 h 6958261"/>
              <a:gd name="connsiteX0" fmla="*/ 0 w 3152080"/>
              <a:gd name="connsiteY0" fmla="*/ 5618716 h 6958261"/>
              <a:gd name="connsiteX1" fmla="*/ 6915 w 3152080"/>
              <a:gd name="connsiteY1" fmla="*/ 0 h 6958261"/>
              <a:gd name="connsiteX2" fmla="*/ 3089271 w 3152080"/>
              <a:gd name="connsiteY2" fmla="*/ 1789270 h 6958261"/>
              <a:gd name="connsiteX3" fmla="*/ 3083677 w 3152080"/>
              <a:gd name="connsiteY3" fmla="*/ 6464736 h 6958261"/>
              <a:gd name="connsiteX4" fmla="*/ 3081830 w 3152080"/>
              <a:gd name="connsiteY4" fmla="*/ 6865130 h 6958261"/>
              <a:gd name="connsiteX5" fmla="*/ 2143642 w 3152080"/>
              <a:gd name="connsiteY5" fmla="*/ 6870573 h 6958261"/>
              <a:gd name="connsiteX6" fmla="*/ 1064452 w 3152080"/>
              <a:gd name="connsiteY6" fmla="*/ 6453617 h 6958261"/>
              <a:gd name="connsiteX7" fmla="*/ 0 w 3152080"/>
              <a:gd name="connsiteY7" fmla="*/ 5618716 h 6958261"/>
              <a:gd name="connsiteX0" fmla="*/ 0 w 3157673"/>
              <a:gd name="connsiteY0" fmla="*/ 5857771 h 6958261"/>
              <a:gd name="connsiteX1" fmla="*/ 12508 w 3157673"/>
              <a:gd name="connsiteY1" fmla="*/ 0 h 6958261"/>
              <a:gd name="connsiteX2" fmla="*/ 3094864 w 3157673"/>
              <a:gd name="connsiteY2" fmla="*/ 1789270 h 6958261"/>
              <a:gd name="connsiteX3" fmla="*/ 3089270 w 3157673"/>
              <a:gd name="connsiteY3" fmla="*/ 6464736 h 6958261"/>
              <a:gd name="connsiteX4" fmla="*/ 3087423 w 3157673"/>
              <a:gd name="connsiteY4" fmla="*/ 6865130 h 6958261"/>
              <a:gd name="connsiteX5" fmla="*/ 2149235 w 3157673"/>
              <a:gd name="connsiteY5" fmla="*/ 6870573 h 6958261"/>
              <a:gd name="connsiteX6" fmla="*/ 1070045 w 3157673"/>
              <a:gd name="connsiteY6" fmla="*/ 6453617 h 6958261"/>
              <a:gd name="connsiteX7" fmla="*/ 0 w 3157673"/>
              <a:gd name="connsiteY7" fmla="*/ 5857771 h 6958261"/>
              <a:gd name="connsiteX0" fmla="*/ 0 w 3157673"/>
              <a:gd name="connsiteY0" fmla="*/ 5857771 h 6958261"/>
              <a:gd name="connsiteX1" fmla="*/ 12508 w 3157673"/>
              <a:gd name="connsiteY1" fmla="*/ 0 h 6958261"/>
              <a:gd name="connsiteX2" fmla="*/ 3094864 w 3157673"/>
              <a:gd name="connsiteY2" fmla="*/ 1789270 h 6958261"/>
              <a:gd name="connsiteX3" fmla="*/ 3089270 w 3157673"/>
              <a:gd name="connsiteY3" fmla="*/ 6464736 h 6958261"/>
              <a:gd name="connsiteX4" fmla="*/ 3087423 w 3157673"/>
              <a:gd name="connsiteY4" fmla="*/ 6865130 h 6958261"/>
              <a:gd name="connsiteX5" fmla="*/ 2149235 w 3157673"/>
              <a:gd name="connsiteY5" fmla="*/ 6870573 h 6958261"/>
              <a:gd name="connsiteX6" fmla="*/ 1036484 w 3157673"/>
              <a:gd name="connsiteY6" fmla="*/ 6453618 h 6958261"/>
              <a:gd name="connsiteX7" fmla="*/ 0 w 3157673"/>
              <a:gd name="connsiteY7" fmla="*/ 5857771 h 6958261"/>
              <a:gd name="connsiteX0" fmla="*/ 0 w 3157673"/>
              <a:gd name="connsiteY0" fmla="*/ 5857771 h 6958261"/>
              <a:gd name="connsiteX1" fmla="*/ 12508 w 3157673"/>
              <a:gd name="connsiteY1" fmla="*/ 0 h 6958261"/>
              <a:gd name="connsiteX2" fmla="*/ 3094864 w 3157673"/>
              <a:gd name="connsiteY2" fmla="*/ 1789270 h 6958261"/>
              <a:gd name="connsiteX3" fmla="*/ 3089270 w 3157673"/>
              <a:gd name="connsiteY3" fmla="*/ 6464736 h 6958261"/>
              <a:gd name="connsiteX4" fmla="*/ 3087423 w 3157673"/>
              <a:gd name="connsiteY4" fmla="*/ 6865130 h 6958261"/>
              <a:gd name="connsiteX5" fmla="*/ 1036484 w 3157673"/>
              <a:gd name="connsiteY5" fmla="*/ 6453618 h 6958261"/>
              <a:gd name="connsiteX6" fmla="*/ 0 w 3157673"/>
              <a:gd name="connsiteY6" fmla="*/ 5857771 h 6958261"/>
              <a:gd name="connsiteX0" fmla="*/ 0 w 3243281"/>
              <a:gd name="connsiteY0" fmla="*/ 5857771 h 6830649"/>
              <a:gd name="connsiteX1" fmla="*/ 12508 w 3243281"/>
              <a:gd name="connsiteY1" fmla="*/ 0 h 6830649"/>
              <a:gd name="connsiteX2" fmla="*/ 3094864 w 3243281"/>
              <a:gd name="connsiteY2" fmla="*/ 1789270 h 6830649"/>
              <a:gd name="connsiteX3" fmla="*/ 3089270 w 3243281"/>
              <a:gd name="connsiteY3" fmla="*/ 6464736 h 6830649"/>
              <a:gd name="connsiteX4" fmla="*/ 1036484 w 3243281"/>
              <a:gd name="connsiteY4" fmla="*/ 6453618 h 6830649"/>
              <a:gd name="connsiteX5" fmla="*/ 0 w 3243281"/>
              <a:gd name="connsiteY5" fmla="*/ 5857771 h 6830649"/>
              <a:gd name="connsiteX0" fmla="*/ 0 w 3243281"/>
              <a:gd name="connsiteY0" fmla="*/ 5857771 h 6502824"/>
              <a:gd name="connsiteX1" fmla="*/ 12508 w 3243281"/>
              <a:gd name="connsiteY1" fmla="*/ 0 h 6502824"/>
              <a:gd name="connsiteX2" fmla="*/ 3094864 w 3243281"/>
              <a:gd name="connsiteY2" fmla="*/ 1789270 h 6502824"/>
              <a:gd name="connsiteX3" fmla="*/ 3089270 w 3243281"/>
              <a:gd name="connsiteY3" fmla="*/ 6464736 h 6502824"/>
              <a:gd name="connsiteX4" fmla="*/ 1036484 w 3243281"/>
              <a:gd name="connsiteY4" fmla="*/ 6453618 h 6502824"/>
              <a:gd name="connsiteX5" fmla="*/ 0 w 3243281"/>
              <a:gd name="connsiteY5" fmla="*/ 5857771 h 6502824"/>
              <a:gd name="connsiteX0" fmla="*/ 0 w 3094869"/>
              <a:gd name="connsiteY0" fmla="*/ 5857771 h 6502824"/>
              <a:gd name="connsiteX1" fmla="*/ 12508 w 3094869"/>
              <a:gd name="connsiteY1" fmla="*/ 0 h 6502824"/>
              <a:gd name="connsiteX2" fmla="*/ 3094864 w 3094869"/>
              <a:gd name="connsiteY2" fmla="*/ 1789270 h 6502824"/>
              <a:gd name="connsiteX3" fmla="*/ 3089270 w 3094869"/>
              <a:gd name="connsiteY3" fmla="*/ 6464736 h 6502824"/>
              <a:gd name="connsiteX4" fmla="*/ 1036484 w 3094869"/>
              <a:gd name="connsiteY4" fmla="*/ 6453618 h 6502824"/>
              <a:gd name="connsiteX5" fmla="*/ 0 w 3094869"/>
              <a:gd name="connsiteY5" fmla="*/ 5857771 h 6502824"/>
              <a:gd name="connsiteX0" fmla="*/ 0 w 3094869"/>
              <a:gd name="connsiteY0" fmla="*/ 5857771 h 6506733"/>
              <a:gd name="connsiteX1" fmla="*/ 12508 w 3094869"/>
              <a:gd name="connsiteY1" fmla="*/ 0 h 6506733"/>
              <a:gd name="connsiteX2" fmla="*/ 3094864 w 3094869"/>
              <a:gd name="connsiteY2" fmla="*/ 1789270 h 6506733"/>
              <a:gd name="connsiteX3" fmla="*/ 3089270 w 3094869"/>
              <a:gd name="connsiteY3" fmla="*/ 6464736 h 6506733"/>
              <a:gd name="connsiteX4" fmla="*/ 1047671 w 3094869"/>
              <a:gd name="connsiteY4" fmla="*/ 6459178 h 6506733"/>
              <a:gd name="connsiteX5" fmla="*/ 0 w 3094869"/>
              <a:gd name="connsiteY5" fmla="*/ 5857771 h 6506733"/>
              <a:gd name="connsiteX0" fmla="*/ 0 w 3094869"/>
              <a:gd name="connsiteY0" fmla="*/ 5857771 h 6466041"/>
              <a:gd name="connsiteX1" fmla="*/ 12508 w 3094869"/>
              <a:gd name="connsiteY1" fmla="*/ 0 h 6466041"/>
              <a:gd name="connsiteX2" fmla="*/ 3094864 w 3094869"/>
              <a:gd name="connsiteY2" fmla="*/ 1789270 h 6466041"/>
              <a:gd name="connsiteX3" fmla="*/ 3089270 w 3094869"/>
              <a:gd name="connsiteY3" fmla="*/ 6464736 h 6466041"/>
              <a:gd name="connsiteX4" fmla="*/ 1047671 w 3094869"/>
              <a:gd name="connsiteY4" fmla="*/ 6459178 h 6466041"/>
              <a:gd name="connsiteX5" fmla="*/ 0 w 3094869"/>
              <a:gd name="connsiteY5" fmla="*/ 5857771 h 6466041"/>
              <a:gd name="connsiteX0" fmla="*/ 0 w 3094869"/>
              <a:gd name="connsiteY0" fmla="*/ 5857771 h 6466256"/>
              <a:gd name="connsiteX1" fmla="*/ 12508 w 3094869"/>
              <a:gd name="connsiteY1" fmla="*/ 0 h 6466256"/>
              <a:gd name="connsiteX2" fmla="*/ 3094864 w 3094869"/>
              <a:gd name="connsiteY2" fmla="*/ 1789270 h 6466256"/>
              <a:gd name="connsiteX3" fmla="*/ 3089270 w 3094869"/>
              <a:gd name="connsiteY3" fmla="*/ 6464736 h 6466256"/>
              <a:gd name="connsiteX4" fmla="*/ 1051233 w 3094869"/>
              <a:gd name="connsiteY4" fmla="*/ 6460948 h 6466256"/>
              <a:gd name="connsiteX5" fmla="*/ 0 w 3094869"/>
              <a:gd name="connsiteY5" fmla="*/ 5857771 h 6466256"/>
              <a:gd name="connsiteX0" fmla="*/ 0 w 3094869"/>
              <a:gd name="connsiteY0" fmla="*/ 5857771 h 6466256"/>
              <a:gd name="connsiteX1" fmla="*/ 12508 w 3094869"/>
              <a:gd name="connsiteY1" fmla="*/ 0 h 6466256"/>
              <a:gd name="connsiteX2" fmla="*/ 3094864 w 3094869"/>
              <a:gd name="connsiteY2" fmla="*/ 1789270 h 6466256"/>
              <a:gd name="connsiteX3" fmla="*/ 3089270 w 3094869"/>
              <a:gd name="connsiteY3" fmla="*/ 6464736 h 6466256"/>
              <a:gd name="connsiteX4" fmla="*/ 1051233 w 3094869"/>
              <a:gd name="connsiteY4" fmla="*/ 6460948 h 6466256"/>
              <a:gd name="connsiteX5" fmla="*/ 0 w 3094869"/>
              <a:gd name="connsiteY5" fmla="*/ 5857771 h 6466256"/>
              <a:gd name="connsiteX0" fmla="*/ 0 w 3094870"/>
              <a:gd name="connsiteY0" fmla="*/ 5857771 h 6466256"/>
              <a:gd name="connsiteX1" fmla="*/ 12508 w 3094870"/>
              <a:gd name="connsiteY1" fmla="*/ 0 h 6466256"/>
              <a:gd name="connsiteX2" fmla="*/ 3094864 w 3094870"/>
              <a:gd name="connsiteY2" fmla="*/ 1789270 h 6466256"/>
              <a:gd name="connsiteX3" fmla="*/ 3089270 w 3094870"/>
              <a:gd name="connsiteY3" fmla="*/ 6464736 h 6466256"/>
              <a:gd name="connsiteX4" fmla="*/ 1051233 w 3094870"/>
              <a:gd name="connsiteY4" fmla="*/ 6460948 h 6466256"/>
              <a:gd name="connsiteX5" fmla="*/ 0 w 3094870"/>
              <a:gd name="connsiteY5" fmla="*/ 5857771 h 6466256"/>
              <a:gd name="connsiteX0" fmla="*/ 0 w 3094873"/>
              <a:gd name="connsiteY0" fmla="*/ 5857771 h 6466256"/>
              <a:gd name="connsiteX1" fmla="*/ 12508 w 3094873"/>
              <a:gd name="connsiteY1" fmla="*/ 0 h 6466256"/>
              <a:gd name="connsiteX2" fmla="*/ 3094864 w 3094873"/>
              <a:gd name="connsiteY2" fmla="*/ 1789270 h 6466256"/>
              <a:gd name="connsiteX3" fmla="*/ 3089270 w 3094873"/>
              <a:gd name="connsiteY3" fmla="*/ 6464736 h 6466256"/>
              <a:gd name="connsiteX4" fmla="*/ 1051233 w 3094873"/>
              <a:gd name="connsiteY4" fmla="*/ 6460948 h 6466256"/>
              <a:gd name="connsiteX5" fmla="*/ 0 w 3094873"/>
              <a:gd name="connsiteY5" fmla="*/ 5857771 h 6466256"/>
              <a:gd name="connsiteX0" fmla="*/ 0 w 3094873"/>
              <a:gd name="connsiteY0" fmla="*/ 5857771 h 6464736"/>
              <a:gd name="connsiteX1" fmla="*/ 12508 w 3094873"/>
              <a:gd name="connsiteY1" fmla="*/ 0 h 6464736"/>
              <a:gd name="connsiteX2" fmla="*/ 3094864 w 3094873"/>
              <a:gd name="connsiteY2" fmla="*/ 1789270 h 6464736"/>
              <a:gd name="connsiteX3" fmla="*/ 3089270 w 3094873"/>
              <a:gd name="connsiteY3" fmla="*/ 6464736 h 6464736"/>
              <a:gd name="connsiteX4" fmla="*/ 1051233 w 3094873"/>
              <a:gd name="connsiteY4" fmla="*/ 6460948 h 6464736"/>
              <a:gd name="connsiteX5" fmla="*/ 0 w 3094873"/>
              <a:gd name="connsiteY5" fmla="*/ 5857771 h 6464736"/>
              <a:gd name="connsiteX0" fmla="*/ 0 w 3094873"/>
              <a:gd name="connsiteY0" fmla="*/ 5857771 h 6464736"/>
              <a:gd name="connsiteX1" fmla="*/ 12508 w 3094873"/>
              <a:gd name="connsiteY1" fmla="*/ 0 h 6464736"/>
              <a:gd name="connsiteX2" fmla="*/ 3094864 w 3094873"/>
              <a:gd name="connsiteY2" fmla="*/ 1789270 h 6464736"/>
              <a:gd name="connsiteX3" fmla="*/ 3089270 w 3094873"/>
              <a:gd name="connsiteY3" fmla="*/ 6464736 h 6464736"/>
              <a:gd name="connsiteX4" fmla="*/ 1056577 w 3094873"/>
              <a:gd name="connsiteY4" fmla="*/ 6464489 h 6464736"/>
              <a:gd name="connsiteX5" fmla="*/ 0 w 3094873"/>
              <a:gd name="connsiteY5" fmla="*/ 5857771 h 646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4873" h="6464736">
                <a:moveTo>
                  <a:pt x="0" y="5857771"/>
                </a:moveTo>
                <a:cubicBezTo>
                  <a:pt x="4169" y="3905181"/>
                  <a:pt x="8339" y="1952590"/>
                  <a:pt x="12508" y="0"/>
                </a:cubicBezTo>
                <a:lnTo>
                  <a:pt x="3094864" y="1789270"/>
                </a:lnTo>
                <a:cubicBezTo>
                  <a:pt x="3095197" y="2626052"/>
                  <a:pt x="3087073" y="5683806"/>
                  <a:pt x="3089270" y="6464736"/>
                </a:cubicBezTo>
                <a:lnTo>
                  <a:pt x="1056577" y="6464489"/>
                </a:lnTo>
                <a:lnTo>
                  <a:pt x="0" y="5857771"/>
                </a:lnTo>
                <a:close/>
              </a:path>
            </a:pathLst>
          </a:custGeom>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4062237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 Content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7F19-49CC-D65F-21C0-982FB55CEA90}"/>
              </a:ext>
            </a:extLst>
          </p:cNvPr>
          <p:cNvSpPr>
            <a:spLocks noGrp="1"/>
          </p:cNvSpPr>
          <p:nvPr>
            <p:ph type="title"/>
          </p:nvPr>
        </p:nvSpPr>
        <p:spPr>
          <a:xfrm>
            <a:off x="545095" y="521460"/>
            <a:ext cx="8358905" cy="590296"/>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2462B-049E-184A-05C4-DE6114213F36}"/>
              </a:ext>
            </a:extLst>
          </p:cNvPr>
          <p:cNvSpPr>
            <a:spLocks noGrp="1"/>
          </p:cNvSpPr>
          <p:nvPr>
            <p:ph idx="1"/>
          </p:nvPr>
        </p:nvSpPr>
        <p:spPr>
          <a:xfrm>
            <a:off x="545096" y="3068311"/>
            <a:ext cx="8358904" cy="3267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E766633-F7F9-BFBC-4614-4180927A7322}"/>
              </a:ext>
            </a:extLst>
          </p:cNvPr>
          <p:cNvSpPr>
            <a:spLocks noGrp="1"/>
          </p:cNvSpPr>
          <p:nvPr>
            <p:ph type="ftr" sz="quarter" idx="11"/>
          </p:nvPr>
        </p:nvSpPr>
        <p:spPr/>
        <p:txBody>
          <a:bodyPr/>
          <a:lstStyle/>
          <a:p>
            <a:r>
              <a:rPr lang="en-US"/>
              <a:t>Smaller Companies Committee 26 September 2024</a:t>
            </a:r>
            <a:endParaRPr lang="en-GB"/>
          </a:p>
        </p:txBody>
      </p:sp>
      <p:sp>
        <p:nvSpPr>
          <p:cNvPr id="6" name="Slide Number Placeholder 5">
            <a:extLst>
              <a:ext uri="{FF2B5EF4-FFF2-40B4-BE49-F238E27FC236}">
                <a16:creationId xmlns:a16="http://schemas.microsoft.com/office/drawing/2014/main" id="{1F25C4BC-7E8C-3077-181B-1528FC36FBF0}"/>
              </a:ext>
            </a:extLst>
          </p:cNvPr>
          <p:cNvSpPr>
            <a:spLocks noGrp="1"/>
          </p:cNvSpPr>
          <p:nvPr>
            <p:ph type="sldNum" sz="quarter" idx="12"/>
          </p:nvPr>
        </p:nvSpPr>
        <p:spPr/>
        <p:txBody>
          <a:bodyPr/>
          <a:lstStyle>
            <a:lvl1pPr>
              <a:defRPr>
                <a:solidFill>
                  <a:schemeClr val="bg1"/>
                </a:solidFill>
              </a:defRPr>
            </a:lvl1pPr>
          </a:lstStyle>
          <a:p>
            <a:fld id="{43A0D1A1-6419-4D53-9DE2-95F17E34CC8C}" type="slidenum">
              <a:rPr lang="en-GB" smtClean="0"/>
              <a:pPr/>
              <a:t>‹#›</a:t>
            </a:fld>
            <a:endParaRPr lang="en-GB"/>
          </a:p>
        </p:txBody>
      </p:sp>
      <p:sp>
        <p:nvSpPr>
          <p:cNvPr id="11" name="Picture Placeholder 10">
            <a:extLst>
              <a:ext uri="{FF2B5EF4-FFF2-40B4-BE49-F238E27FC236}">
                <a16:creationId xmlns:a16="http://schemas.microsoft.com/office/drawing/2014/main" id="{3234EF04-7EF0-1B42-D9D5-28A24B00B152}"/>
              </a:ext>
            </a:extLst>
          </p:cNvPr>
          <p:cNvSpPr>
            <a:spLocks noGrp="1"/>
          </p:cNvSpPr>
          <p:nvPr>
            <p:ph type="pic" sz="quarter" idx="15"/>
          </p:nvPr>
        </p:nvSpPr>
        <p:spPr>
          <a:xfrm>
            <a:off x="3716055" y="1197000"/>
            <a:ext cx="2016984" cy="1618273"/>
          </a:xfrm>
        </p:spPr>
        <p:txBody>
          <a:bodyPr anchor="ctr"/>
          <a:lstStyle>
            <a:lvl1pPr algn="ctr">
              <a:defRPr/>
            </a:lvl1pPr>
          </a:lstStyle>
          <a:p>
            <a:r>
              <a:rPr lang="en-US"/>
              <a:t>Click icon to add picture</a:t>
            </a:r>
            <a:endParaRPr lang="en-GB"/>
          </a:p>
        </p:txBody>
      </p:sp>
      <p:pic>
        <p:nvPicPr>
          <p:cNvPr id="4" name="Picture 3" descr="Logo&#10;&#10;Description automatically generated">
            <a:extLst>
              <a:ext uri="{FF2B5EF4-FFF2-40B4-BE49-F238E27FC236}">
                <a16:creationId xmlns:a16="http://schemas.microsoft.com/office/drawing/2014/main" id="{8EBDC990-1365-C7C8-F828-009503074E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3871" y="225334"/>
            <a:ext cx="1440000" cy="870530"/>
          </a:xfrm>
          <a:prstGeom prst="rect">
            <a:avLst/>
          </a:prstGeom>
        </p:spPr>
      </p:pic>
      <p:sp>
        <p:nvSpPr>
          <p:cNvPr id="7" name="Picture Placeholder 8">
            <a:extLst>
              <a:ext uri="{FF2B5EF4-FFF2-40B4-BE49-F238E27FC236}">
                <a16:creationId xmlns:a16="http://schemas.microsoft.com/office/drawing/2014/main" id="{B7ADC49A-BC97-69AE-9E66-DDAD6B921519}"/>
              </a:ext>
            </a:extLst>
          </p:cNvPr>
          <p:cNvSpPr>
            <a:spLocks noGrp="1"/>
          </p:cNvSpPr>
          <p:nvPr>
            <p:ph type="pic" sz="quarter" idx="17"/>
          </p:nvPr>
        </p:nvSpPr>
        <p:spPr>
          <a:xfrm>
            <a:off x="9114425" y="374427"/>
            <a:ext cx="3085019" cy="6483574"/>
          </a:xfrm>
          <a:custGeom>
            <a:avLst/>
            <a:gdLst>
              <a:gd name="connsiteX0" fmla="*/ 0 w 5303837"/>
              <a:gd name="connsiteY0" fmla="*/ 0 h 6858000"/>
              <a:gd name="connsiteX1" fmla="*/ 5303837 w 5303837"/>
              <a:gd name="connsiteY1" fmla="*/ 0 h 6858000"/>
              <a:gd name="connsiteX2" fmla="*/ 5303837 w 5303837"/>
              <a:gd name="connsiteY2" fmla="*/ 6858000 h 6858000"/>
              <a:gd name="connsiteX3" fmla="*/ 0 w 5303837"/>
              <a:gd name="connsiteY3" fmla="*/ 6858000 h 6858000"/>
              <a:gd name="connsiteX4" fmla="*/ 0 w 5303837"/>
              <a:gd name="connsiteY4" fmla="*/ 0 h 6858000"/>
              <a:gd name="connsiteX0" fmla="*/ 0 w 5309280"/>
              <a:gd name="connsiteY0" fmla="*/ 0 h 6858000"/>
              <a:gd name="connsiteX1" fmla="*/ 5303837 w 5309280"/>
              <a:gd name="connsiteY1" fmla="*/ 0 h 6858000"/>
              <a:gd name="connsiteX2" fmla="*/ 5309280 w 5309280"/>
              <a:gd name="connsiteY2" fmla="*/ 1436914 h 6858000"/>
              <a:gd name="connsiteX3" fmla="*/ 5303837 w 5309280"/>
              <a:gd name="connsiteY3" fmla="*/ 6858000 h 6858000"/>
              <a:gd name="connsiteX4" fmla="*/ 0 w 5309280"/>
              <a:gd name="connsiteY4" fmla="*/ 6858000 h 6858000"/>
              <a:gd name="connsiteX5" fmla="*/ 0 w 5309280"/>
              <a:gd name="connsiteY5" fmla="*/ 0 h 6858000"/>
              <a:gd name="connsiteX0" fmla="*/ 0 w 5309280"/>
              <a:gd name="connsiteY0" fmla="*/ 5443 h 6863443"/>
              <a:gd name="connsiteX1" fmla="*/ 2821893 w 5309280"/>
              <a:gd name="connsiteY1" fmla="*/ 0 h 6863443"/>
              <a:gd name="connsiteX2" fmla="*/ 5303837 w 5309280"/>
              <a:gd name="connsiteY2" fmla="*/ 5443 h 6863443"/>
              <a:gd name="connsiteX3" fmla="*/ 5309280 w 5309280"/>
              <a:gd name="connsiteY3" fmla="*/ 1442357 h 6863443"/>
              <a:gd name="connsiteX4" fmla="*/ 5303837 w 5309280"/>
              <a:gd name="connsiteY4" fmla="*/ 6863443 h 6863443"/>
              <a:gd name="connsiteX5" fmla="*/ 0 w 5309280"/>
              <a:gd name="connsiteY5" fmla="*/ 6863443 h 6863443"/>
              <a:gd name="connsiteX6" fmla="*/ 0 w 5309280"/>
              <a:gd name="connsiteY6" fmla="*/ 5443 h 6863443"/>
              <a:gd name="connsiteX0" fmla="*/ 0 w 5309280"/>
              <a:gd name="connsiteY0" fmla="*/ 5443 h 6874330"/>
              <a:gd name="connsiteX1" fmla="*/ 2821893 w 5309280"/>
              <a:gd name="connsiteY1" fmla="*/ 0 h 6874330"/>
              <a:gd name="connsiteX2" fmla="*/ 5303837 w 5309280"/>
              <a:gd name="connsiteY2" fmla="*/ 5443 h 6874330"/>
              <a:gd name="connsiteX3" fmla="*/ 5309280 w 5309280"/>
              <a:gd name="connsiteY3" fmla="*/ 1442357 h 6874330"/>
              <a:gd name="connsiteX4" fmla="*/ 5303837 w 5309280"/>
              <a:gd name="connsiteY4" fmla="*/ 6863443 h 6874330"/>
              <a:gd name="connsiteX5" fmla="*/ 3513136 w 5309280"/>
              <a:gd name="connsiteY5" fmla="*/ 6874330 h 6874330"/>
              <a:gd name="connsiteX6" fmla="*/ 0 w 5309280"/>
              <a:gd name="connsiteY6" fmla="*/ 6863443 h 6874330"/>
              <a:gd name="connsiteX7" fmla="*/ 0 w 5309280"/>
              <a:gd name="connsiteY7" fmla="*/ 5443 h 6874330"/>
              <a:gd name="connsiteX0" fmla="*/ 5423 w 5314703"/>
              <a:gd name="connsiteY0" fmla="*/ 5443 h 6874330"/>
              <a:gd name="connsiteX1" fmla="*/ 2827316 w 5314703"/>
              <a:gd name="connsiteY1" fmla="*/ 0 h 6874330"/>
              <a:gd name="connsiteX2" fmla="*/ 5309260 w 5314703"/>
              <a:gd name="connsiteY2" fmla="*/ 5443 h 6874330"/>
              <a:gd name="connsiteX3" fmla="*/ 5314703 w 5314703"/>
              <a:gd name="connsiteY3" fmla="*/ 1442357 h 6874330"/>
              <a:gd name="connsiteX4" fmla="*/ 5309260 w 5314703"/>
              <a:gd name="connsiteY4" fmla="*/ 6863443 h 6874330"/>
              <a:gd name="connsiteX5" fmla="*/ 3518559 w 5314703"/>
              <a:gd name="connsiteY5" fmla="*/ 6874330 h 6874330"/>
              <a:gd name="connsiteX6" fmla="*/ 5423 w 5314703"/>
              <a:gd name="connsiteY6" fmla="*/ 6863443 h 6874330"/>
              <a:gd name="connsiteX7" fmla="*/ 0 w 5314703"/>
              <a:gd name="connsiteY7" fmla="*/ 4822372 h 6874330"/>
              <a:gd name="connsiteX8" fmla="*/ 5423 w 5314703"/>
              <a:gd name="connsiteY8" fmla="*/ 5443 h 6874330"/>
              <a:gd name="connsiteX0" fmla="*/ 5423 w 5314703"/>
              <a:gd name="connsiteY0" fmla="*/ 5443 h 6874330"/>
              <a:gd name="connsiteX1" fmla="*/ 2827316 w 5314703"/>
              <a:gd name="connsiteY1" fmla="*/ 0 h 6874330"/>
              <a:gd name="connsiteX2" fmla="*/ 5309260 w 5314703"/>
              <a:gd name="connsiteY2" fmla="*/ 5443 h 6874330"/>
              <a:gd name="connsiteX3" fmla="*/ 5314703 w 5314703"/>
              <a:gd name="connsiteY3" fmla="*/ 1442357 h 6874330"/>
              <a:gd name="connsiteX4" fmla="*/ 5309260 w 5314703"/>
              <a:gd name="connsiteY4" fmla="*/ 6863443 h 6874330"/>
              <a:gd name="connsiteX5" fmla="*/ 3518559 w 5314703"/>
              <a:gd name="connsiteY5" fmla="*/ 6874330 h 6874330"/>
              <a:gd name="connsiteX6" fmla="*/ 0 w 5314703"/>
              <a:gd name="connsiteY6" fmla="*/ 4822372 h 6874330"/>
              <a:gd name="connsiteX7" fmla="*/ 5423 w 5314703"/>
              <a:gd name="connsiteY7" fmla="*/ 5443 h 6874330"/>
              <a:gd name="connsiteX0" fmla="*/ 5423 w 5314703"/>
              <a:gd name="connsiteY0" fmla="*/ 5443 h 6874330"/>
              <a:gd name="connsiteX1" fmla="*/ 2827316 w 5314703"/>
              <a:gd name="connsiteY1" fmla="*/ 0 h 6874330"/>
              <a:gd name="connsiteX2" fmla="*/ 5314703 w 5314703"/>
              <a:gd name="connsiteY2" fmla="*/ 1442357 h 6874330"/>
              <a:gd name="connsiteX3" fmla="*/ 5309260 w 5314703"/>
              <a:gd name="connsiteY3" fmla="*/ 6863443 h 6874330"/>
              <a:gd name="connsiteX4" fmla="*/ 3518559 w 5314703"/>
              <a:gd name="connsiteY4" fmla="*/ 6874330 h 6874330"/>
              <a:gd name="connsiteX5" fmla="*/ 0 w 5314703"/>
              <a:gd name="connsiteY5" fmla="*/ 4822372 h 6874330"/>
              <a:gd name="connsiteX6" fmla="*/ 5423 w 5314703"/>
              <a:gd name="connsiteY6" fmla="*/ 5443 h 6874330"/>
              <a:gd name="connsiteX0" fmla="*/ 5423 w 5314703"/>
              <a:gd name="connsiteY0" fmla="*/ 5443 h 6874330"/>
              <a:gd name="connsiteX1" fmla="*/ 2827316 w 5314703"/>
              <a:gd name="connsiteY1" fmla="*/ 0 h 6874330"/>
              <a:gd name="connsiteX2" fmla="*/ 5314703 w 5314703"/>
              <a:gd name="connsiteY2" fmla="*/ 1442357 h 6874330"/>
              <a:gd name="connsiteX3" fmla="*/ 5309260 w 5314703"/>
              <a:gd name="connsiteY3" fmla="*/ 6863443 h 6874330"/>
              <a:gd name="connsiteX4" fmla="*/ 3561944 w 5314703"/>
              <a:gd name="connsiteY4" fmla="*/ 6874330 h 6874330"/>
              <a:gd name="connsiteX5" fmla="*/ 0 w 5314703"/>
              <a:gd name="connsiteY5" fmla="*/ 4822372 h 6874330"/>
              <a:gd name="connsiteX6" fmla="*/ 5423 w 5314703"/>
              <a:gd name="connsiteY6" fmla="*/ 5443 h 6874330"/>
              <a:gd name="connsiteX0" fmla="*/ 5423 w 5314703"/>
              <a:gd name="connsiteY0" fmla="*/ 5443 h 6874330"/>
              <a:gd name="connsiteX1" fmla="*/ 2805624 w 5314703"/>
              <a:gd name="connsiteY1" fmla="*/ 0 h 6874330"/>
              <a:gd name="connsiteX2" fmla="*/ 5314703 w 5314703"/>
              <a:gd name="connsiteY2" fmla="*/ 1442357 h 6874330"/>
              <a:gd name="connsiteX3" fmla="*/ 5309260 w 5314703"/>
              <a:gd name="connsiteY3" fmla="*/ 6863443 h 6874330"/>
              <a:gd name="connsiteX4" fmla="*/ 3561944 w 5314703"/>
              <a:gd name="connsiteY4" fmla="*/ 6874330 h 6874330"/>
              <a:gd name="connsiteX5" fmla="*/ 0 w 5314703"/>
              <a:gd name="connsiteY5" fmla="*/ 4822372 h 6874330"/>
              <a:gd name="connsiteX6" fmla="*/ 5423 w 5314703"/>
              <a:gd name="connsiteY6" fmla="*/ 5443 h 6874330"/>
              <a:gd name="connsiteX0" fmla="*/ 5423 w 5314703"/>
              <a:gd name="connsiteY0" fmla="*/ 5443 h 6874330"/>
              <a:gd name="connsiteX1" fmla="*/ 2805624 w 5314703"/>
              <a:gd name="connsiteY1" fmla="*/ 0 h 6874330"/>
              <a:gd name="connsiteX2" fmla="*/ 5314703 w 5314703"/>
              <a:gd name="connsiteY2" fmla="*/ 1442357 h 6874330"/>
              <a:gd name="connsiteX3" fmla="*/ 5309260 w 5314703"/>
              <a:gd name="connsiteY3" fmla="*/ 6863443 h 6874330"/>
              <a:gd name="connsiteX4" fmla="*/ 3561944 w 5314703"/>
              <a:gd name="connsiteY4" fmla="*/ 6874330 h 6874330"/>
              <a:gd name="connsiteX5" fmla="*/ 0 w 5314703"/>
              <a:gd name="connsiteY5" fmla="*/ 4806043 h 6874330"/>
              <a:gd name="connsiteX6" fmla="*/ 5423 w 5314703"/>
              <a:gd name="connsiteY6" fmla="*/ 5443 h 6874330"/>
              <a:gd name="connsiteX0" fmla="*/ 5423 w 5314703"/>
              <a:gd name="connsiteY0" fmla="*/ 5443 h 6874330"/>
              <a:gd name="connsiteX1" fmla="*/ 2805624 w 5314703"/>
              <a:gd name="connsiteY1" fmla="*/ 0 h 6874330"/>
              <a:gd name="connsiteX2" fmla="*/ 5314703 w 5314703"/>
              <a:gd name="connsiteY2" fmla="*/ 1442357 h 6874330"/>
              <a:gd name="connsiteX3" fmla="*/ 5309260 w 5314703"/>
              <a:gd name="connsiteY3" fmla="*/ 6863443 h 6874330"/>
              <a:gd name="connsiteX4" fmla="*/ 4371072 w 5314703"/>
              <a:gd name="connsiteY4" fmla="*/ 6868886 h 6874330"/>
              <a:gd name="connsiteX5" fmla="*/ 3561944 w 5314703"/>
              <a:gd name="connsiteY5" fmla="*/ 6874330 h 6874330"/>
              <a:gd name="connsiteX6" fmla="*/ 0 w 5314703"/>
              <a:gd name="connsiteY6" fmla="*/ 4806043 h 6874330"/>
              <a:gd name="connsiteX7" fmla="*/ 5423 w 5314703"/>
              <a:gd name="connsiteY7" fmla="*/ 5443 h 6874330"/>
              <a:gd name="connsiteX0" fmla="*/ 5423 w 5314703"/>
              <a:gd name="connsiteY0" fmla="*/ 5443 h 6874330"/>
              <a:gd name="connsiteX1" fmla="*/ 2805624 w 5314703"/>
              <a:gd name="connsiteY1" fmla="*/ 0 h 6874330"/>
              <a:gd name="connsiteX2" fmla="*/ 5314703 w 5314703"/>
              <a:gd name="connsiteY2" fmla="*/ 1442357 h 6874330"/>
              <a:gd name="connsiteX3" fmla="*/ 5309260 w 5314703"/>
              <a:gd name="connsiteY3" fmla="*/ 6863443 h 6874330"/>
              <a:gd name="connsiteX4" fmla="*/ 4371072 w 5314703"/>
              <a:gd name="connsiteY4" fmla="*/ 6868886 h 6874330"/>
              <a:gd name="connsiteX5" fmla="*/ 3561944 w 5314703"/>
              <a:gd name="connsiteY5" fmla="*/ 6874330 h 6874330"/>
              <a:gd name="connsiteX6" fmla="*/ 1984880 w 5314703"/>
              <a:gd name="connsiteY6" fmla="*/ 5959929 h 6874330"/>
              <a:gd name="connsiteX7" fmla="*/ 0 w 5314703"/>
              <a:gd name="connsiteY7" fmla="*/ 4806043 h 6874330"/>
              <a:gd name="connsiteX8" fmla="*/ 5423 w 5314703"/>
              <a:gd name="connsiteY8" fmla="*/ 5443 h 6874330"/>
              <a:gd name="connsiteX0" fmla="*/ 5423 w 5314703"/>
              <a:gd name="connsiteY0" fmla="*/ 5443 h 6874330"/>
              <a:gd name="connsiteX1" fmla="*/ 2805624 w 5314703"/>
              <a:gd name="connsiteY1" fmla="*/ 0 h 6874330"/>
              <a:gd name="connsiteX2" fmla="*/ 5314703 w 5314703"/>
              <a:gd name="connsiteY2" fmla="*/ 1442357 h 6874330"/>
              <a:gd name="connsiteX3" fmla="*/ 5309260 w 5314703"/>
              <a:gd name="connsiteY3" fmla="*/ 6863443 h 6874330"/>
              <a:gd name="connsiteX4" fmla="*/ 4371072 w 5314703"/>
              <a:gd name="connsiteY4" fmla="*/ 6868886 h 6874330"/>
              <a:gd name="connsiteX5" fmla="*/ 3561944 w 5314703"/>
              <a:gd name="connsiteY5" fmla="*/ 6874330 h 6874330"/>
              <a:gd name="connsiteX6" fmla="*/ 2218076 w 5314703"/>
              <a:gd name="connsiteY6" fmla="*/ 5617029 h 6874330"/>
              <a:gd name="connsiteX7" fmla="*/ 0 w 5314703"/>
              <a:gd name="connsiteY7" fmla="*/ 4806043 h 6874330"/>
              <a:gd name="connsiteX8" fmla="*/ 5423 w 5314703"/>
              <a:gd name="connsiteY8" fmla="*/ 5443 h 6874330"/>
              <a:gd name="connsiteX0" fmla="*/ 5423 w 5314703"/>
              <a:gd name="connsiteY0" fmla="*/ 10886 h 6879773"/>
              <a:gd name="connsiteX1" fmla="*/ 2234345 w 5314703"/>
              <a:gd name="connsiteY1" fmla="*/ 0 h 6879773"/>
              <a:gd name="connsiteX2" fmla="*/ 2805624 w 5314703"/>
              <a:gd name="connsiteY2" fmla="*/ 5443 h 6879773"/>
              <a:gd name="connsiteX3" fmla="*/ 5314703 w 5314703"/>
              <a:gd name="connsiteY3" fmla="*/ 1447800 h 6879773"/>
              <a:gd name="connsiteX4" fmla="*/ 5309260 w 5314703"/>
              <a:gd name="connsiteY4" fmla="*/ 6868886 h 6879773"/>
              <a:gd name="connsiteX5" fmla="*/ 4371072 w 5314703"/>
              <a:gd name="connsiteY5" fmla="*/ 6874329 h 6879773"/>
              <a:gd name="connsiteX6" fmla="*/ 3561944 w 5314703"/>
              <a:gd name="connsiteY6" fmla="*/ 6879773 h 6879773"/>
              <a:gd name="connsiteX7" fmla="*/ 2218076 w 5314703"/>
              <a:gd name="connsiteY7" fmla="*/ 5622472 h 6879773"/>
              <a:gd name="connsiteX8" fmla="*/ 0 w 5314703"/>
              <a:gd name="connsiteY8" fmla="*/ 4811486 h 6879773"/>
              <a:gd name="connsiteX9" fmla="*/ 5423 w 5314703"/>
              <a:gd name="connsiteY9" fmla="*/ 10886 h 6879773"/>
              <a:gd name="connsiteX0" fmla="*/ 0 w 5314703"/>
              <a:gd name="connsiteY0" fmla="*/ 4811486 h 6879773"/>
              <a:gd name="connsiteX1" fmla="*/ 2234345 w 5314703"/>
              <a:gd name="connsiteY1" fmla="*/ 0 h 6879773"/>
              <a:gd name="connsiteX2" fmla="*/ 2805624 w 5314703"/>
              <a:gd name="connsiteY2" fmla="*/ 5443 h 6879773"/>
              <a:gd name="connsiteX3" fmla="*/ 5314703 w 5314703"/>
              <a:gd name="connsiteY3" fmla="*/ 1447800 h 6879773"/>
              <a:gd name="connsiteX4" fmla="*/ 5309260 w 5314703"/>
              <a:gd name="connsiteY4" fmla="*/ 6868886 h 6879773"/>
              <a:gd name="connsiteX5" fmla="*/ 4371072 w 5314703"/>
              <a:gd name="connsiteY5" fmla="*/ 6874329 h 6879773"/>
              <a:gd name="connsiteX6" fmla="*/ 3561944 w 5314703"/>
              <a:gd name="connsiteY6" fmla="*/ 6879773 h 6879773"/>
              <a:gd name="connsiteX7" fmla="*/ 2218076 w 5314703"/>
              <a:gd name="connsiteY7" fmla="*/ 5622472 h 6879773"/>
              <a:gd name="connsiteX8" fmla="*/ 0 w 5314703"/>
              <a:gd name="connsiteY8" fmla="*/ 4811486 h 6879773"/>
              <a:gd name="connsiteX0" fmla="*/ 0 w 3096627"/>
              <a:gd name="connsiteY0" fmla="*/ 5622472 h 6879773"/>
              <a:gd name="connsiteX1" fmla="*/ 16269 w 3096627"/>
              <a:gd name="connsiteY1" fmla="*/ 0 h 6879773"/>
              <a:gd name="connsiteX2" fmla="*/ 587548 w 3096627"/>
              <a:gd name="connsiteY2" fmla="*/ 5443 h 6879773"/>
              <a:gd name="connsiteX3" fmla="*/ 3096627 w 3096627"/>
              <a:gd name="connsiteY3" fmla="*/ 1447800 h 6879773"/>
              <a:gd name="connsiteX4" fmla="*/ 3091184 w 3096627"/>
              <a:gd name="connsiteY4" fmla="*/ 6868886 h 6879773"/>
              <a:gd name="connsiteX5" fmla="*/ 2152996 w 3096627"/>
              <a:gd name="connsiteY5" fmla="*/ 6874329 h 6879773"/>
              <a:gd name="connsiteX6" fmla="*/ 1343868 w 3096627"/>
              <a:gd name="connsiteY6" fmla="*/ 6879773 h 6879773"/>
              <a:gd name="connsiteX7" fmla="*/ 0 w 3096627"/>
              <a:gd name="connsiteY7" fmla="*/ 5622472 h 6879773"/>
              <a:gd name="connsiteX0" fmla="*/ 0 w 3096627"/>
              <a:gd name="connsiteY0" fmla="*/ 5622472 h 6874329"/>
              <a:gd name="connsiteX1" fmla="*/ 16269 w 3096627"/>
              <a:gd name="connsiteY1" fmla="*/ 0 h 6874329"/>
              <a:gd name="connsiteX2" fmla="*/ 587548 w 3096627"/>
              <a:gd name="connsiteY2" fmla="*/ 5443 h 6874329"/>
              <a:gd name="connsiteX3" fmla="*/ 3096627 w 3096627"/>
              <a:gd name="connsiteY3" fmla="*/ 1447800 h 6874329"/>
              <a:gd name="connsiteX4" fmla="*/ 3091184 w 3096627"/>
              <a:gd name="connsiteY4" fmla="*/ 6868886 h 6874329"/>
              <a:gd name="connsiteX5" fmla="*/ 2152996 w 3096627"/>
              <a:gd name="connsiteY5" fmla="*/ 6874329 h 6874329"/>
              <a:gd name="connsiteX6" fmla="*/ 0 w 3096627"/>
              <a:gd name="connsiteY6" fmla="*/ 5622472 h 6874329"/>
              <a:gd name="connsiteX0" fmla="*/ 0 w 3096627"/>
              <a:gd name="connsiteY0" fmla="*/ 5618716 h 6870573"/>
              <a:gd name="connsiteX1" fmla="*/ 16269 w 3096627"/>
              <a:gd name="connsiteY1" fmla="*/ 0 h 6870573"/>
              <a:gd name="connsiteX2" fmla="*/ 587548 w 3096627"/>
              <a:gd name="connsiteY2" fmla="*/ 1687 h 6870573"/>
              <a:gd name="connsiteX3" fmla="*/ 3096627 w 3096627"/>
              <a:gd name="connsiteY3" fmla="*/ 1444044 h 6870573"/>
              <a:gd name="connsiteX4" fmla="*/ 3091184 w 3096627"/>
              <a:gd name="connsiteY4" fmla="*/ 6865130 h 6870573"/>
              <a:gd name="connsiteX5" fmla="*/ 2152996 w 3096627"/>
              <a:gd name="connsiteY5" fmla="*/ 6870573 h 6870573"/>
              <a:gd name="connsiteX6" fmla="*/ 0 w 3096627"/>
              <a:gd name="connsiteY6" fmla="*/ 5618716 h 6870573"/>
              <a:gd name="connsiteX0" fmla="*/ 0 w 3087273"/>
              <a:gd name="connsiteY0" fmla="*/ 5618716 h 6870573"/>
              <a:gd name="connsiteX1" fmla="*/ 6915 w 3087273"/>
              <a:gd name="connsiteY1" fmla="*/ 0 h 6870573"/>
              <a:gd name="connsiteX2" fmla="*/ 578194 w 3087273"/>
              <a:gd name="connsiteY2" fmla="*/ 1687 h 6870573"/>
              <a:gd name="connsiteX3" fmla="*/ 3087273 w 3087273"/>
              <a:gd name="connsiteY3" fmla="*/ 1444044 h 6870573"/>
              <a:gd name="connsiteX4" fmla="*/ 3081830 w 3087273"/>
              <a:gd name="connsiteY4" fmla="*/ 6865130 h 6870573"/>
              <a:gd name="connsiteX5" fmla="*/ 2143642 w 3087273"/>
              <a:gd name="connsiteY5" fmla="*/ 6870573 h 6870573"/>
              <a:gd name="connsiteX6" fmla="*/ 0 w 3087273"/>
              <a:gd name="connsiteY6" fmla="*/ 5618716 h 6870573"/>
              <a:gd name="connsiteX0" fmla="*/ 0 w 3274000"/>
              <a:gd name="connsiteY0" fmla="*/ 5618716 h 6981405"/>
              <a:gd name="connsiteX1" fmla="*/ 6915 w 3274000"/>
              <a:gd name="connsiteY1" fmla="*/ 0 h 6981405"/>
              <a:gd name="connsiteX2" fmla="*/ 578194 w 3274000"/>
              <a:gd name="connsiteY2" fmla="*/ 1687 h 6981405"/>
              <a:gd name="connsiteX3" fmla="*/ 3087273 w 3274000"/>
              <a:gd name="connsiteY3" fmla="*/ 1444044 h 6981405"/>
              <a:gd name="connsiteX4" fmla="*/ 3089270 w 3274000"/>
              <a:gd name="connsiteY4" fmla="*/ 6464736 h 6981405"/>
              <a:gd name="connsiteX5" fmla="*/ 3081830 w 3274000"/>
              <a:gd name="connsiteY5" fmla="*/ 6865130 h 6981405"/>
              <a:gd name="connsiteX6" fmla="*/ 2143642 w 3274000"/>
              <a:gd name="connsiteY6" fmla="*/ 6870573 h 6981405"/>
              <a:gd name="connsiteX7" fmla="*/ 0 w 3274000"/>
              <a:gd name="connsiteY7" fmla="*/ 5618716 h 6981405"/>
              <a:gd name="connsiteX0" fmla="*/ 0 w 3153648"/>
              <a:gd name="connsiteY0" fmla="*/ 5618716 h 6981405"/>
              <a:gd name="connsiteX1" fmla="*/ 6915 w 3153648"/>
              <a:gd name="connsiteY1" fmla="*/ 0 h 6981405"/>
              <a:gd name="connsiteX2" fmla="*/ 578194 w 3153648"/>
              <a:gd name="connsiteY2" fmla="*/ 1687 h 6981405"/>
              <a:gd name="connsiteX3" fmla="*/ 3087273 w 3153648"/>
              <a:gd name="connsiteY3" fmla="*/ 1444044 h 6981405"/>
              <a:gd name="connsiteX4" fmla="*/ 3089270 w 3153648"/>
              <a:gd name="connsiteY4" fmla="*/ 6464736 h 6981405"/>
              <a:gd name="connsiteX5" fmla="*/ 3081830 w 3153648"/>
              <a:gd name="connsiteY5" fmla="*/ 6865130 h 6981405"/>
              <a:gd name="connsiteX6" fmla="*/ 2143642 w 3153648"/>
              <a:gd name="connsiteY6" fmla="*/ 6870573 h 6981405"/>
              <a:gd name="connsiteX7" fmla="*/ 0 w 3153648"/>
              <a:gd name="connsiteY7" fmla="*/ 5618716 h 6981405"/>
              <a:gd name="connsiteX0" fmla="*/ 0 w 3273723"/>
              <a:gd name="connsiteY0" fmla="*/ 5618716 h 6958261"/>
              <a:gd name="connsiteX1" fmla="*/ 6915 w 3273723"/>
              <a:gd name="connsiteY1" fmla="*/ 0 h 6958261"/>
              <a:gd name="connsiteX2" fmla="*/ 578194 w 3273723"/>
              <a:gd name="connsiteY2" fmla="*/ 1687 h 6958261"/>
              <a:gd name="connsiteX3" fmla="*/ 3087273 w 3273723"/>
              <a:gd name="connsiteY3" fmla="*/ 1444044 h 6958261"/>
              <a:gd name="connsiteX4" fmla="*/ 3089271 w 3273723"/>
              <a:gd name="connsiteY4" fmla="*/ 1789270 h 6958261"/>
              <a:gd name="connsiteX5" fmla="*/ 3089270 w 3273723"/>
              <a:gd name="connsiteY5" fmla="*/ 6464736 h 6958261"/>
              <a:gd name="connsiteX6" fmla="*/ 3081830 w 3273723"/>
              <a:gd name="connsiteY6" fmla="*/ 6865130 h 6958261"/>
              <a:gd name="connsiteX7" fmla="*/ 2143642 w 3273723"/>
              <a:gd name="connsiteY7" fmla="*/ 6870573 h 6958261"/>
              <a:gd name="connsiteX8" fmla="*/ 0 w 3273723"/>
              <a:gd name="connsiteY8" fmla="*/ 5618716 h 6958261"/>
              <a:gd name="connsiteX0" fmla="*/ 0 w 3273723"/>
              <a:gd name="connsiteY0" fmla="*/ 5618716 h 6958261"/>
              <a:gd name="connsiteX1" fmla="*/ 6915 w 3273723"/>
              <a:gd name="connsiteY1" fmla="*/ 0 h 6958261"/>
              <a:gd name="connsiteX2" fmla="*/ 3087273 w 3273723"/>
              <a:gd name="connsiteY2" fmla="*/ 1444044 h 6958261"/>
              <a:gd name="connsiteX3" fmla="*/ 3089271 w 3273723"/>
              <a:gd name="connsiteY3" fmla="*/ 1789270 h 6958261"/>
              <a:gd name="connsiteX4" fmla="*/ 3089270 w 3273723"/>
              <a:gd name="connsiteY4" fmla="*/ 6464736 h 6958261"/>
              <a:gd name="connsiteX5" fmla="*/ 3081830 w 3273723"/>
              <a:gd name="connsiteY5" fmla="*/ 6865130 h 6958261"/>
              <a:gd name="connsiteX6" fmla="*/ 2143642 w 3273723"/>
              <a:gd name="connsiteY6" fmla="*/ 6870573 h 6958261"/>
              <a:gd name="connsiteX7" fmla="*/ 0 w 3273723"/>
              <a:gd name="connsiteY7" fmla="*/ 5618716 h 6958261"/>
              <a:gd name="connsiteX0" fmla="*/ 0 w 3153570"/>
              <a:gd name="connsiteY0" fmla="*/ 5618716 h 6958261"/>
              <a:gd name="connsiteX1" fmla="*/ 6915 w 3153570"/>
              <a:gd name="connsiteY1" fmla="*/ 0 h 6958261"/>
              <a:gd name="connsiteX2" fmla="*/ 3089271 w 3153570"/>
              <a:gd name="connsiteY2" fmla="*/ 1789270 h 6958261"/>
              <a:gd name="connsiteX3" fmla="*/ 3089270 w 3153570"/>
              <a:gd name="connsiteY3" fmla="*/ 6464736 h 6958261"/>
              <a:gd name="connsiteX4" fmla="*/ 3081830 w 3153570"/>
              <a:gd name="connsiteY4" fmla="*/ 6865130 h 6958261"/>
              <a:gd name="connsiteX5" fmla="*/ 2143642 w 3153570"/>
              <a:gd name="connsiteY5" fmla="*/ 6870573 h 6958261"/>
              <a:gd name="connsiteX6" fmla="*/ 0 w 3153570"/>
              <a:gd name="connsiteY6" fmla="*/ 5618716 h 6958261"/>
              <a:gd name="connsiteX0" fmla="*/ 0 w 3152080"/>
              <a:gd name="connsiteY0" fmla="*/ 5618716 h 6958261"/>
              <a:gd name="connsiteX1" fmla="*/ 6915 w 3152080"/>
              <a:gd name="connsiteY1" fmla="*/ 0 h 6958261"/>
              <a:gd name="connsiteX2" fmla="*/ 3089271 w 3152080"/>
              <a:gd name="connsiteY2" fmla="*/ 1789270 h 6958261"/>
              <a:gd name="connsiteX3" fmla="*/ 3083677 w 3152080"/>
              <a:gd name="connsiteY3" fmla="*/ 6464736 h 6958261"/>
              <a:gd name="connsiteX4" fmla="*/ 3081830 w 3152080"/>
              <a:gd name="connsiteY4" fmla="*/ 6865130 h 6958261"/>
              <a:gd name="connsiteX5" fmla="*/ 2143642 w 3152080"/>
              <a:gd name="connsiteY5" fmla="*/ 6870573 h 6958261"/>
              <a:gd name="connsiteX6" fmla="*/ 0 w 3152080"/>
              <a:gd name="connsiteY6" fmla="*/ 5618716 h 6958261"/>
              <a:gd name="connsiteX0" fmla="*/ 0 w 3152080"/>
              <a:gd name="connsiteY0" fmla="*/ 5618716 h 6958261"/>
              <a:gd name="connsiteX1" fmla="*/ 6915 w 3152080"/>
              <a:gd name="connsiteY1" fmla="*/ 0 h 6958261"/>
              <a:gd name="connsiteX2" fmla="*/ 3089271 w 3152080"/>
              <a:gd name="connsiteY2" fmla="*/ 1789270 h 6958261"/>
              <a:gd name="connsiteX3" fmla="*/ 3083677 w 3152080"/>
              <a:gd name="connsiteY3" fmla="*/ 6464736 h 6958261"/>
              <a:gd name="connsiteX4" fmla="*/ 3081830 w 3152080"/>
              <a:gd name="connsiteY4" fmla="*/ 6865130 h 6958261"/>
              <a:gd name="connsiteX5" fmla="*/ 2143642 w 3152080"/>
              <a:gd name="connsiteY5" fmla="*/ 6870573 h 6958261"/>
              <a:gd name="connsiteX6" fmla="*/ 1064452 w 3152080"/>
              <a:gd name="connsiteY6" fmla="*/ 6453617 h 6958261"/>
              <a:gd name="connsiteX7" fmla="*/ 0 w 3152080"/>
              <a:gd name="connsiteY7" fmla="*/ 5618716 h 6958261"/>
              <a:gd name="connsiteX0" fmla="*/ 0 w 3157673"/>
              <a:gd name="connsiteY0" fmla="*/ 5857771 h 6958261"/>
              <a:gd name="connsiteX1" fmla="*/ 12508 w 3157673"/>
              <a:gd name="connsiteY1" fmla="*/ 0 h 6958261"/>
              <a:gd name="connsiteX2" fmla="*/ 3094864 w 3157673"/>
              <a:gd name="connsiteY2" fmla="*/ 1789270 h 6958261"/>
              <a:gd name="connsiteX3" fmla="*/ 3089270 w 3157673"/>
              <a:gd name="connsiteY3" fmla="*/ 6464736 h 6958261"/>
              <a:gd name="connsiteX4" fmla="*/ 3087423 w 3157673"/>
              <a:gd name="connsiteY4" fmla="*/ 6865130 h 6958261"/>
              <a:gd name="connsiteX5" fmla="*/ 2149235 w 3157673"/>
              <a:gd name="connsiteY5" fmla="*/ 6870573 h 6958261"/>
              <a:gd name="connsiteX6" fmla="*/ 1070045 w 3157673"/>
              <a:gd name="connsiteY6" fmla="*/ 6453617 h 6958261"/>
              <a:gd name="connsiteX7" fmla="*/ 0 w 3157673"/>
              <a:gd name="connsiteY7" fmla="*/ 5857771 h 6958261"/>
              <a:gd name="connsiteX0" fmla="*/ 0 w 3157673"/>
              <a:gd name="connsiteY0" fmla="*/ 5857771 h 6958261"/>
              <a:gd name="connsiteX1" fmla="*/ 12508 w 3157673"/>
              <a:gd name="connsiteY1" fmla="*/ 0 h 6958261"/>
              <a:gd name="connsiteX2" fmla="*/ 3094864 w 3157673"/>
              <a:gd name="connsiteY2" fmla="*/ 1789270 h 6958261"/>
              <a:gd name="connsiteX3" fmla="*/ 3089270 w 3157673"/>
              <a:gd name="connsiteY3" fmla="*/ 6464736 h 6958261"/>
              <a:gd name="connsiteX4" fmla="*/ 3087423 w 3157673"/>
              <a:gd name="connsiteY4" fmla="*/ 6865130 h 6958261"/>
              <a:gd name="connsiteX5" fmla="*/ 2149235 w 3157673"/>
              <a:gd name="connsiteY5" fmla="*/ 6870573 h 6958261"/>
              <a:gd name="connsiteX6" fmla="*/ 1036484 w 3157673"/>
              <a:gd name="connsiteY6" fmla="*/ 6453618 h 6958261"/>
              <a:gd name="connsiteX7" fmla="*/ 0 w 3157673"/>
              <a:gd name="connsiteY7" fmla="*/ 5857771 h 6958261"/>
              <a:gd name="connsiteX0" fmla="*/ 0 w 3157673"/>
              <a:gd name="connsiteY0" fmla="*/ 5857771 h 6958261"/>
              <a:gd name="connsiteX1" fmla="*/ 12508 w 3157673"/>
              <a:gd name="connsiteY1" fmla="*/ 0 h 6958261"/>
              <a:gd name="connsiteX2" fmla="*/ 3094864 w 3157673"/>
              <a:gd name="connsiteY2" fmla="*/ 1789270 h 6958261"/>
              <a:gd name="connsiteX3" fmla="*/ 3089270 w 3157673"/>
              <a:gd name="connsiteY3" fmla="*/ 6464736 h 6958261"/>
              <a:gd name="connsiteX4" fmla="*/ 3087423 w 3157673"/>
              <a:gd name="connsiteY4" fmla="*/ 6865130 h 6958261"/>
              <a:gd name="connsiteX5" fmla="*/ 1036484 w 3157673"/>
              <a:gd name="connsiteY5" fmla="*/ 6453618 h 6958261"/>
              <a:gd name="connsiteX6" fmla="*/ 0 w 3157673"/>
              <a:gd name="connsiteY6" fmla="*/ 5857771 h 6958261"/>
              <a:gd name="connsiteX0" fmla="*/ 0 w 3243281"/>
              <a:gd name="connsiteY0" fmla="*/ 5857771 h 6830649"/>
              <a:gd name="connsiteX1" fmla="*/ 12508 w 3243281"/>
              <a:gd name="connsiteY1" fmla="*/ 0 h 6830649"/>
              <a:gd name="connsiteX2" fmla="*/ 3094864 w 3243281"/>
              <a:gd name="connsiteY2" fmla="*/ 1789270 h 6830649"/>
              <a:gd name="connsiteX3" fmla="*/ 3089270 w 3243281"/>
              <a:gd name="connsiteY3" fmla="*/ 6464736 h 6830649"/>
              <a:gd name="connsiteX4" fmla="*/ 1036484 w 3243281"/>
              <a:gd name="connsiteY4" fmla="*/ 6453618 h 6830649"/>
              <a:gd name="connsiteX5" fmla="*/ 0 w 3243281"/>
              <a:gd name="connsiteY5" fmla="*/ 5857771 h 6830649"/>
              <a:gd name="connsiteX0" fmla="*/ 0 w 3243281"/>
              <a:gd name="connsiteY0" fmla="*/ 5857771 h 6502824"/>
              <a:gd name="connsiteX1" fmla="*/ 12508 w 3243281"/>
              <a:gd name="connsiteY1" fmla="*/ 0 h 6502824"/>
              <a:gd name="connsiteX2" fmla="*/ 3094864 w 3243281"/>
              <a:gd name="connsiteY2" fmla="*/ 1789270 h 6502824"/>
              <a:gd name="connsiteX3" fmla="*/ 3089270 w 3243281"/>
              <a:gd name="connsiteY3" fmla="*/ 6464736 h 6502824"/>
              <a:gd name="connsiteX4" fmla="*/ 1036484 w 3243281"/>
              <a:gd name="connsiteY4" fmla="*/ 6453618 h 6502824"/>
              <a:gd name="connsiteX5" fmla="*/ 0 w 3243281"/>
              <a:gd name="connsiteY5" fmla="*/ 5857771 h 6502824"/>
              <a:gd name="connsiteX0" fmla="*/ 0 w 3094869"/>
              <a:gd name="connsiteY0" fmla="*/ 5857771 h 6502824"/>
              <a:gd name="connsiteX1" fmla="*/ 12508 w 3094869"/>
              <a:gd name="connsiteY1" fmla="*/ 0 h 6502824"/>
              <a:gd name="connsiteX2" fmla="*/ 3094864 w 3094869"/>
              <a:gd name="connsiteY2" fmla="*/ 1789270 h 6502824"/>
              <a:gd name="connsiteX3" fmla="*/ 3089270 w 3094869"/>
              <a:gd name="connsiteY3" fmla="*/ 6464736 h 6502824"/>
              <a:gd name="connsiteX4" fmla="*/ 1036484 w 3094869"/>
              <a:gd name="connsiteY4" fmla="*/ 6453618 h 6502824"/>
              <a:gd name="connsiteX5" fmla="*/ 0 w 3094869"/>
              <a:gd name="connsiteY5" fmla="*/ 5857771 h 6502824"/>
              <a:gd name="connsiteX0" fmla="*/ 0 w 3094869"/>
              <a:gd name="connsiteY0" fmla="*/ 5857771 h 6506733"/>
              <a:gd name="connsiteX1" fmla="*/ 12508 w 3094869"/>
              <a:gd name="connsiteY1" fmla="*/ 0 h 6506733"/>
              <a:gd name="connsiteX2" fmla="*/ 3094864 w 3094869"/>
              <a:gd name="connsiteY2" fmla="*/ 1789270 h 6506733"/>
              <a:gd name="connsiteX3" fmla="*/ 3089270 w 3094869"/>
              <a:gd name="connsiteY3" fmla="*/ 6464736 h 6506733"/>
              <a:gd name="connsiteX4" fmla="*/ 1047671 w 3094869"/>
              <a:gd name="connsiteY4" fmla="*/ 6459178 h 6506733"/>
              <a:gd name="connsiteX5" fmla="*/ 0 w 3094869"/>
              <a:gd name="connsiteY5" fmla="*/ 5857771 h 6506733"/>
              <a:gd name="connsiteX0" fmla="*/ 0 w 3094869"/>
              <a:gd name="connsiteY0" fmla="*/ 5857771 h 6466041"/>
              <a:gd name="connsiteX1" fmla="*/ 12508 w 3094869"/>
              <a:gd name="connsiteY1" fmla="*/ 0 h 6466041"/>
              <a:gd name="connsiteX2" fmla="*/ 3094864 w 3094869"/>
              <a:gd name="connsiteY2" fmla="*/ 1789270 h 6466041"/>
              <a:gd name="connsiteX3" fmla="*/ 3089270 w 3094869"/>
              <a:gd name="connsiteY3" fmla="*/ 6464736 h 6466041"/>
              <a:gd name="connsiteX4" fmla="*/ 1047671 w 3094869"/>
              <a:gd name="connsiteY4" fmla="*/ 6459178 h 6466041"/>
              <a:gd name="connsiteX5" fmla="*/ 0 w 3094869"/>
              <a:gd name="connsiteY5" fmla="*/ 5857771 h 6466041"/>
              <a:gd name="connsiteX0" fmla="*/ 0 w 3094869"/>
              <a:gd name="connsiteY0" fmla="*/ 5857771 h 6466256"/>
              <a:gd name="connsiteX1" fmla="*/ 12508 w 3094869"/>
              <a:gd name="connsiteY1" fmla="*/ 0 h 6466256"/>
              <a:gd name="connsiteX2" fmla="*/ 3094864 w 3094869"/>
              <a:gd name="connsiteY2" fmla="*/ 1789270 h 6466256"/>
              <a:gd name="connsiteX3" fmla="*/ 3089270 w 3094869"/>
              <a:gd name="connsiteY3" fmla="*/ 6464736 h 6466256"/>
              <a:gd name="connsiteX4" fmla="*/ 1051233 w 3094869"/>
              <a:gd name="connsiteY4" fmla="*/ 6460948 h 6466256"/>
              <a:gd name="connsiteX5" fmla="*/ 0 w 3094869"/>
              <a:gd name="connsiteY5" fmla="*/ 5857771 h 6466256"/>
              <a:gd name="connsiteX0" fmla="*/ 0 w 3094869"/>
              <a:gd name="connsiteY0" fmla="*/ 5857771 h 6466256"/>
              <a:gd name="connsiteX1" fmla="*/ 12508 w 3094869"/>
              <a:gd name="connsiteY1" fmla="*/ 0 h 6466256"/>
              <a:gd name="connsiteX2" fmla="*/ 3094864 w 3094869"/>
              <a:gd name="connsiteY2" fmla="*/ 1789270 h 6466256"/>
              <a:gd name="connsiteX3" fmla="*/ 3089270 w 3094869"/>
              <a:gd name="connsiteY3" fmla="*/ 6464736 h 6466256"/>
              <a:gd name="connsiteX4" fmla="*/ 1051233 w 3094869"/>
              <a:gd name="connsiteY4" fmla="*/ 6460948 h 6466256"/>
              <a:gd name="connsiteX5" fmla="*/ 0 w 3094869"/>
              <a:gd name="connsiteY5" fmla="*/ 5857771 h 6466256"/>
              <a:gd name="connsiteX0" fmla="*/ 0 w 3094870"/>
              <a:gd name="connsiteY0" fmla="*/ 5857771 h 6466256"/>
              <a:gd name="connsiteX1" fmla="*/ 12508 w 3094870"/>
              <a:gd name="connsiteY1" fmla="*/ 0 h 6466256"/>
              <a:gd name="connsiteX2" fmla="*/ 3094864 w 3094870"/>
              <a:gd name="connsiteY2" fmla="*/ 1789270 h 6466256"/>
              <a:gd name="connsiteX3" fmla="*/ 3089270 w 3094870"/>
              <a:gd name="connsiteY3" fmla="*/ 6464736 h 6466256"/>
              <a:gd name="connsiteX4" fmla="*/ 1051233 w 3094870"/>
              <a:gd name="connsiteY4" fmla="*/ 6460948 h 6466256"/>
              <a:gd name="connsiteX5" fmla="*/ 0 w 3094870"/>
              <a:gd name="connsiteY5" fmla="*/ 5857771 h 6466256"/>
              <a:gd name="connsiteX0" fmla="*/ 0 w 3094873"/>
              <a:gd name="connsiteY0" fmla="*/ 5857771 h 6466256"/>
              <a:gd name="connsiteX1" fmla="*/ 12508 w 3094873"/>
              <a:gd name="connsiteY1" fmla="*/ 0 h 6466256"/>
              <a:gd name="connsiteX2" fmla="*/ 3094864 w 3094873"/>
              <a:gd name="connsiteY2" fmla="*/ 1789270 h 6466256"/>
              <a:gd name="connsiteX3" fmla="*/ 3089270 w 3094873"/>
              <a:gd name="connsiteY3" fmla="*/ 6464736 h 6466256"/>
              <a:gd name="connsiteX4" fmla="*/ 1051233 w 3094873"/>
              <a:gd name="connsiteY4" fmla="*/ 6460948 h 6466256"/>
              <a:gd name="connsiteX5" fmla="*/ 0 w 3094873"/>
              <a:gd name="connsiteY5" fmla="*/ 5857771 h 6466256"/>
              <a:gd name="connsiteX0" fmla="*/ 0 w 3094873"/>
              <a:gd name="connsiteY0" fmla="*/ 5857771 h 6464736"/>
              <a:gd name="connsiteX1" fmla="*/ 12508 w 3094873"/>
              <a:gd name="connsiteY1" fmla="*/ 0 h 6464736"/>
              <a:gd name="connsiteX2" fmla="*/ 3094864 w 3094873"/>
              <a:gd name="connsiteY2" fmla="*/ 1789270 h 6464736"/>
              <a:gd name="connsiteX3" fmla="*/ 3089270 w 3094873"/>
              <a:gd name="connsiteY3" fmla="*/ 6464736 h 6464736"/>
              <a:gd name="connsiteX4" fmla="*/ 1051233 w 3094873"/>
              <a:gd name="connsiteY4" fmla="*/ 6460948 h 6464736"/>
              <a:gd name="connsiteX5" fmla="*/ 0 w 3094873"/>
              <a:gd name="connsiteY5" fmla="*/ 5857771 h 6464736"/>
              <a:gd name="connsiteX0" fmla="*/ 0 w 3094873"/>
              <a:gd name="connsiteY0" fmla="*/ 5857771 h 6464736"/>
              <a:gd name="connsiteX1" fmla="*/ 12508 w 3094873"/>
              <a:gd name="connsiteY1" fmla="*/ 0 h 6464736"/>
              <a:gd name="connsiteX2" fmla="*/ 3094864 w 3094873"/>
              <a:gd name="connsiteY2" fmla="*/ 1789270 h 6464736"/>
              <a:gd name="connsiteX3" fmla="*/ 3089270 w 3094873"/>
              <a:gd name="connsiteY3" fmla="*/ 6464736 h 6464736"/>
              <a:gd name="connsiteX4" fmla="*/ 1056577 w 3094873"/>
              <a:gd name="connsiteY4" fmla="*/ 6464489 h 6464736"/>
              <a:gd name="connsiteX5" fmla="*/ 0 w 3094873"/>
              <a:gd name="connsiteY5" fmla="*/ 5857771 h 646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4873" h="6464736">
                <a:moveTo>
                  <a:pt x="0" y="5857771"/>
                </a:moveTo>
                <a:cubicBezTo>
                  <a:pt x="4169" y="3905181"/>
                  <a:pt x="8339" y="1952590"/>
                  <a:pt x="12508" y="0"/>
                </a:cubicBezTo>
                <a:lnTo>
                  <a:pt x="3094864" y="1789270"/>
                </a:lnTo>
                <a:cubicBezTo>
                  <a:pt x="3095197" y="2626052"/>
                  <a:pt x="3087073" y="5683806"/>
                  <a:pt x="3089270" y="6464736"/>
                </a:cubicBezTo>
                <a:lnTo>
                  <a:pt x="1056577" y="6464489"/>
                </a:lnTo>
                <a:lnTo>
                  <a:pt x="0" y="5857771"/>
                </a:lnTo>
                <a:close/>
              </a:path>
            </a:pathLst>
          </a:custGeom>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30744328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7F19-49CC-D65F-21C0-982FB55CEA90}"/>
              </a:ext>
            </a:extLst>
          </p:cNvPr>
          <p:cNvSpPr>
            <a:spLocks noGrp="1"/>
          </p:cNvSpPr>
          <p:nvPr>
            <p:ph type="title"/>
          </p:nvPr>
        </p:nvSpPr>
        <p:spPr>
          <a:xfrm>
            <a:off x="545095" y="521460"/>
            <a:ext cx="8358905" cy="590296"/>
          </a:xfrm>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DE766633-F7F9-BFBC-4614-4180927A7322}"/>
              </a:ext>
            </a:extLst>
          </p:cNvPr>
          <p:cNvSpPr>
            <a:spLocks noGrp="1"/>
          </p:cNvSpPr>
          <p:nvPr>
            <p:ph type="ftr" sz="quarter" idx="11"/>
          </p:nvPr>
        </p:nvSpPr>
        <p:spPr/>
        <p:txBody>
          <a:bodyPr/>
          <a:lstStyle/>
          <a:p>
            <a:r>
              <a:rPr lang="en-US"/>
              <a:t>Smaller Companies Committee 26 September 2024</a:t>
            </a:r>
            <a:endParaRPr lang="en-GB"/>
          </a:p>
        </p:txBody>
      </p:sp>
      <p:sp>
        <p:nvSpPr>
          <p:cNvPr id="6" name="Slide Number Placeholder 5">
            <a:extLst>
              <a:ext uri="{FF2B5EF4-FFF2-40B4-BE49-F238E27FC236}">
                <a16:creationId xmlns:a16="http://schemas.microsoft.com/office/drawing/2014/main" id="{1F25C4BC-7E8C-3077-181B-1528FC36FBF0}"/>
              </a:ext>
            </a:extLst>
          </p:cNvPr>
          <p:cNvSpPr>
            <a:spLocks noGrp="1"/>
          </p:cNvSpPr>
          <p:nvPr>
            <p:ph type="sldNum" sz="quarter" idx="12"/>
          </p:nvPr>
        </p:nvSpPr>
        <p:spPr/>
        <p:txBody>
          <a:bodyPr/>
          <a:lstStyle>
            <a:lvl1pPr>
              <a:defRPr>
                <a:solidFill>
                  <a:schemeClr val="bg1"/>
                </a:solidFill>
              </a:defRPr>
            </a:lvl1pPr>
          </a:lstStyle>
          <a:p>
            <a:fld id="{43A0D1A1-6419-4D53-9DE2-95F17E34CC8C}" type="slidenum">
              <a:rPr lang="en-GB" smtClean="0"/>
              <a:pPr/>
              <a:t>‹#›</a:t>
            </a:fld>
            <a:endParaRPr lang="en-GB"/>
          </a:p>
        </p:txBody>
      </p:sp>
      <p:pic>
        <p:nvPicPr>
          <p:cNvPr id="4" name="Picture 3" descr="Logo&#10;&#10;Description automatically generated">
            <a:extLst>
              <a:ext uri="{FF2B5EF4-FFF2-40B4-BE49-F238E27FC236}">
                <a16:creationId xmlns:a16="http://schemas.microsoft.com/office/drawing/2014/main" id="{8EBDC990-1365-C7C8-F828-009503074E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3871" y="225334"/>
            <a:ext cx="1440000" cy="870530"/>
          </a:xfrm>
          <a:prstGeom prst="rect">
            <a:avLst/>
          </a:prstGeom>
        </p:spPr>
      </p:pic>
    </p:spTree>
    <p:extLst>
      <p:ext uri="{BB962C8B-B14F-4D97-AF65-F5344CB8AC3E}">
        <p14:creationId xmlns:p14="http://schemas.microsoft.com/office/powerpoint/2010/main" val="3300259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7F19-49CC-D65F-21C0-982FB55CEA9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2462B-049E-184A-05C4-DE6114213F36}"/>
              </a:ext>
            </a:extLst>
          </p:cNvPr>
          <p:cNvSpPr>
            <a:spLocks noGrp="1"/>
          </p:cNvSpPr>
          <p:nvPr>
            <p:ph idx="1"/>
          </p:nvPr>
        </p:nvSpPr>
        <p:spPr>
          <a:xfrm>
            <a:off x="530323" y="1756416"/>
            <a:ext cx="5544000" cy="4420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E766633-F7F9-BFBC-4614-4180927A7322}"/>
              </a:ext>
            </a:extLst>
          </p:cNvPr>
          <p:cNvSpPr>
            <a:spLocks noGrp="1"/>
          </p:cNvSpPr>
          <p:nvPr>
            <p:ph type="ftr" sz="quarter" idx="11"/>
          </p:nvPr>
        </p:nvSpPr>
        <p:spPr/>
        <p:txBody>
          <a:bodyPr/>
          <a:lstStyle/>
          <a:p>
            <a:r>
              <a:rPr lang="en-US"/>
              <a:t>Smaller Companies Committee 26 September 2024</a:t>
            </a:r>
            <a:endParaRPr lang="en-GB"/>
          </a:p>
        </p:txBody>
      </p:sp>
      <p:sp>
        <p:nvSpPr>
          <p:cNvPr id="6" name="Slide Number Placeholder 5">
            <a:extLst>
              <a:ext uri="{FF2B5EF4-FFF2-40B4-BE49-F238E27FC236}">
                <a16:creationId xmlns:a16="http://schemas.microsoft.com/office/drawing/2014/main" id="{1F25C4BC-7E8C-3077-181B-1528FC36FBF0}"/>
              </a:ext>
            </a:extLst>
          </p:cNvPr>
          <p:cNvSpPr>
            <a:spLocks noGrp="1"/>
          </p:cNvSpPr>
          <p:nvPr>
            <p:ph type="sldNum" sz="quarter" idx="12"/>
          </p:nvPr>
        </p:nvSpPr>
        <p:spPr/>
        <p:txBody>
          <a:bodyPr/>
          <a:lstStyle/>
          <a:p>
            <a:fld id="{43A0D1A1-6419-4D53-9DE2-95F17E34CC8C}" type="slidenum">
              <a:rPr lang="en-GB" smtClean="0"/>
              <a:t>‹#›</a:t>
            </a:fld>
            <a:endParaRPr lang="en-GB"/>
          </a:p>
        </p:txBody>
      </p:sp>
      <p:sp>
        <p:nvSpPr>
          <p:cNvPr id="7" name="Content Placeholder 6">
            <a:extLst>
              <a:ext uri="{FF2B5EF4-FFF2-40B4-BE49-F238E27FC236}">
                <a16:creationId xmlns:a16="http://schemas.microsoft.com/office/drawing/2014/main" id="{37449A0F-DC70-7631-6C9C-1F05DE32932B}"/>
              </a:ext>
            </a:extLst>
          </p:cNvPr>
          <p:cNvSpPr>
            <a:spLocks noGrp="1"/>
          </p:cNvSpPr>
          <p:nvPr>
            <p:ph sz="quarter" idx="13"/>
          </p:nvPr>
        </p:nvSpPr>
        <p:spPr>
          <a:xfrm>
            <a:off x="6184993" y="1756416"/>
            <a:ext cx="5580000" cy="4420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Logo&#10;&#10;Description automatically generated">
            <a:extLst>
              <a:ext uri="{FF2B5EF4-FFF2-40B4-BE49-F238E27FC236}">
                <a16:creationId xmlns:a16="http://schemas.microsoft.com/office/drawing/2014/main" id="{AAA95EE5-9F34-BD3A-099E-BF2F9B2D6E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3871" y="225334"/>
            <a:ext cx="1440000" cy="870530"/>
          </a:xfrm>
          <a:prstGeom prst="rect">
            <a:avLst/>
          </a:prstGeom>
        </p:spPr>
      </p:pic>
    </p:spTree>
    <p:extLst>
      <p:ext uri="{BB962C8B-B14F-4D97-AF65-F5344CB8AC3E}">
        <p14:creationId xmlns:p14="http://schemas.microsoft.com/office/powerpoint/2010/main" val="17341676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and 2 Conten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7F19-49CC-D65F-21C0-982FB55CEA90}"/>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FA2462B-049E-184A-05C4-DE6114213F36}"/>
              </a:ext>
            </a:extLst>
          </p:cNvPr>
          <p:cNvSpPr>
            <a:spLocks noGrp="1"/>
          </p:cNvSpPr>
          <p:nvPr>
            <p:ph idx="1"/>
          </p:nvPr>
        </p:nvSpPr>
        <p:spPr>
          <a:xfrm>
            <a:off x="530323" y="1756416"/>
            <a:ext cx="5476684" cy="442054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E766633-F7F9-BFBC-4614-4180927A7322}"/>
              </a:ext>
            </a:extLst>
          </p:cNvPr>
          <p:cNvSpPr>
            <a:spLocks noGrp="1"/>
          </p:cNvSpPr>
          <p:nvPr>
            <p:ph type="ftr" sz="quarter" idx="11"/>
          </p:nvPr>
        </p:nvSpPr>
        <p:spPr/>
        <p:txBody>
          <a:bodyPr/>
          <a:lstStyle>
            <a:lvl1pPr>
              <a:defRPr>
                <a:solidFill>
                  <a:schemeClr val="bg1"/>
                </a:solidFill>
              </a:defRPr>
            </a:lvl1pPr>
          </a:lstStyle>
          <a:p>
            <a:r>
              <a:rPr lang="en-US"/>
              <a:t>Smaller Companies Committee 26 September 2024</a:t>
            </a:r>
            <a:endParaRPr lang="en-GB"/>
          </a:p>
        </p:txBody>
      </p:sp>
      <p:sp>
        <p:nvSpPr>
          <p:cNvPr id="6" name="Slide Number Placeholder 5">
            <a:extLst>
              <a:ext uri="{FF2B5EF4-FFF2-40B4-BE49-F238E27FC236}">
                <a16:creationId xmlns:a16="http://schemas.microsoft.com/office/drawing/2014/main" id="{1F25C4BC-7E8C-3077-181B-1528FC36FBF0}"/>
              </a:ext>
            </a:extLst>
          </p:cNvPr>
          <p:cNvSpPr>
            <a:spLocks noGrp="1"/>
          </p:cNvSpPr>
          <p:nvPr>
            <p:ph type="sldNum" sz="quarter" idx="12"/>
          </p:nvPr>
        </p:nvSpPr>
        <p:spPr/>
        <p:txBody>
          <a:bodyPr/>
          <a:lstStyle>
            <a:lvl1pPr>
              <a:defRPr>
                <a:solidFill>
                  <a:schemeClr val="bg1"/>
                </a:solidFill>
              </a:defRPr>
            </a:lvl1pPr>
          </a:lstStyle>
          <a:p>
            <a:fld id="{43A0D1A1-6419-4D53-9DE2-95F17E34CC8C}" type="slidenum">
              <a:rPr lang="en-GB" smtClean="0"/>
              <a:pPr/>
              <a:t>‹#›</a:t>
            </a:fld>
            <a:endParaRPr lang="en-GB"/>
          </a:p>
        </p:txBody>
      </p:sp>
      <p:sp>
        <p:nvSpPr>
          <p:cNvPr id="7" name="Content Placeholder 6">
            <a:extLst>
              <a:ext uri="{FF2B5EF4-FFF2-40B4-BE49-F238E27FC236}">
                <a16:creationId xmlns:a16="http://schemas.microsoft.com/office/drawing/2014/main" id="{37449A0F-DC70-7631-6C9C-1F05DE32932B}"/>
              </a:ext>
            </a:extLst>
          </p:cNvPr>
          <p:cNvSpPr>
            <a:spLocks noGrp="1"/>
          </p:cNvSpPr>
          <p:nvPr>
            <p:ph sz="quarter" idx="13"/>
          </p:nvPr>
        </p:nvSpPr>
        <p:spPr>
          <a:xfrm>
            <a:off x="6184994" y="1756416"/>
            <a:ext cx="5527005" cy="442054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Logo&#10;&#10;Description automatically generated">
            <a:extLst>
              <a:ext uri="{FF2B5EF4-FFF2-40B4-BE49-F238E27FC236}">
                <a16:creationId xmlns:a16="http://schemas.microsoft.com/office/drawing/2014/main" id="{3AB7B51A-5359-5AFA-1BEC-EA3E5E8C71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2400" y="226800"/>
            <a:ext cx="1440000" cy="872307"/>
          </a:xfrm>
          <a:prstGeom prst="rect">
            <a:avLst/>
          </a:prstGeom>
        </p:spPr>
      </p:pic>
    </p:spTree>
    <p:extLst>
      <p:ext uri="{BB962C8B-B14F-4D97-AF65-F5344CB8AC3E}">
        <p14:creationId xmlns:p14="http://schemas.microsoft.com/office/powerpoint/2010/main" val="32832923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d slide ">
    <p:bg>
      <p:bgPr>
        <a:solidFill>
          <a:schemeClr val="tx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3ABC6E7-CB7E-0F4F-2D90-382FAE4C1F6E}"/>
              </a:ext>
            </a:extLst>
          </p:cNvPr>
          <p:cNvSpPr>
            <a:spLocks noGrp="1"/>
          </p:cNvSpPr>
          <p:nvPr>
            <p:ph type="subTitle" idx="1"/>
          </p:nvPr>
        </p:nvSpPr>
        <p:spPr>
          <a:xfrm>
            <a:off x="924710" y="3910344"/>
            <a:ext cx="5170689" cy="454654"/>
          </a:xfrm>
        </p:spPr>
        <p:txBody>
          <a:bodyPr/>
          <a:lstStyle>
            <a:lvl1pPr marL="0" indent="0" algn="l">
              <a:lnSpc>
                <a:spcPts val="3000"/>
              </a:lnSpc>
              <a:spcBef>
                <a:spcPts val="0"/>
              </a:spcBef>
              <a:buNone/>
              <a:defRPr sz="2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A452142F-0207-BB3F-868C-51140685E06E}"/>
              </a:ext>
            </a:extLst>
          </p:cNvPr>
          <p:cNvSpPr>
            <a:spLocks noGrp="1"/>
          </p:cNvSpPr>
          <p:nvPr>
            <p:ph type="ftr" sz="quarter" idx="11"/>
          </p:nvPr>
        </p:nvSpPr>
        <p:spPr/>
        <p:txBody>
          <a:bodyPr/>
          <a:lstStyle>
            <a:lvl1pPr>
              <a:defRPr>
                <a:solidFill>
                  <a:schemeClr val="bg1"/>
                </a:solidFill>
              </a:defRPr>
            </a:lvl1pPr>
          </a:lstStyle>
          <a:p>
            <a:r>
              <a:rPr lang="en-US"/>
              <a:t>Smaller Companies Committee 26 September 2024</a:t>
            </a:r>
            <a:endParaRPr lang="en-GB"/>
          </a:p>
        </p:txBody>
      </p:sp>
      <p:sp>
        <p:nvSpPr>
          <p:cNvPr id="6" name="Slide Number Placeholder 5">
            <a:extLst>
              <a:ext uri="{FF2B5EF4-FFF2-40B4-BE49-F238E27FC236}">
                <a16:creationId xmlns:a16="http://schemas.microsoft.com/office/drawing/2014/main" id="{FE75DB3F-9A69-9290-9850-4C8058B7062E}"/>
              </a:ext>
            </a:extLst>
          </p:cNvPr>
          <p:cNvSpPr>
            <a:spLocks noGrp="1"/>
          </p:cNvSpPr>
          <p:nvPr>
            <p:ph type="sldNum" sz="quarter" idx="12"/>
          </p:nvPr>
        </p:nvSpPr>
        <p:spPr/>
        <p:txBody>
          <a:bodyPr/>
          <a:lstStyle>
            <a:lvl1pPr>
              <a:defRPr>
                <a:solidFill>
                  <a:schemeClr val="bg1"/>
                </a:solidFill>
              </a:defRPr>
            </a:lvl1pPr>
          </a:lstStyle>
          <a:p>
            <a:fld id="{43A0D1A1-6419-4D53-9DE2-95F17E34CC8C}" type="slidenum">
              <a:rPr lang="en-GB" smtClean="0"/>
              <a:pPr/>
              <a:t>‹#›</a:t>
            </a:fld>
            <a:endParaRPr lang="en-GB"/>
          </a:p>
        </p:txBody>
      </p:sp>
      <p:sp>
        <p:nvSpPr>
          <p:cNvPr id="8" name="Text Placeholder 7">
            <a:extLst>
              <a:ext uri="{FF2B5EF4-FFF2-40B4-BE49-F238E27FC236}">
                <a16:creationId xmlns:a16="http://schemas.microsoft.com/office/drawing/2014/main" id="{984CA8D0-3B84-7813-D141-9F338EED8173}"/>
              </a:ext>
            </a:extLst>
          </p:cNvPr>
          <p:cNvSpPr>
            <a:spLocks noGrp="1"/>
          </p:cNvSpPr>
          <p:nvPr>
            <p:ph type="body" sz="quarter" idx="13"/>
          </p:nvPr>
        </p:nvSpPr>
        <p:spPr>
          <a:xfrm>
            <a:off x="924711" y="4527167"/>
            <a:ext cx="2447400" cy="1657925"/>
          </a:xfrm>
        </p:spPr>
        <p:txBody>
          <a:bodyPr/>
          <a:lstStyle>
            <a:lvl1pPr>
              <a:lnSpc>
                <a:spcPts val="1600"/>
              </a:lnSpc>
              <a:spcBef>
                <a:spcPts val="0"/>
              </a:spcBef>
              <a:defRPr sz="1200">
                <a:solidFill>
                  <a:schemeClr val="bg1"/>
                </a:solidFill>
              </a:defRPr>
            </a:lvl1pPr>
            <a:lvl2pPr marL="0" indent="0">
              <a:buNone/>
              <a:defRPr/>
            </a:lvl2pPr>
          </a:lstStyle>
          <a:p>
            <a:pPr lvl="0"/>
            <a:r>
              <a:rPr lang="en-US"/>
              <a:t>Click to edit Master text styles</a:t>
            </a:r>
          </a:p>
        </p:txBody>
      </p:sp>
      <p:pic>
        <p:nvPicPr>
          <p:cNvPr id="10" name="Picture 9" descr="Shape&#10;&#10;Description automatically generated with medium confidence">
            <a:extLst>
              <a:ext uri="{FF2B5EF4-FFF2-40B4-BE49-F238E27FC236}">
                <a16:creationId xmlns:a16="http://schemas.microsoft.com/office/drawing/2014/main" id="{CADFE545-D9F9-F45B-260F-D4E33489B91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5247" r="1704"/>
          <a:stretch/>
        </p:blipFill>
        <p:spPr>
          <a:xfrm>
            <a:off x="5376000" y="0"/>
            <a:ext cx="6816000" cy="4982990"/>
          </a:xfrm>
          <a:prstGeom prst="rect">
            <a:avLst/>
          </a:prstGeom>
        </p:spPr>
      </p:pic>
      <p:cxnSp>
        <p:nvCxnSpPr>
          <p:cNvPr id="14" name="Straight Connector 13">
            <a:extLst>
              <a:ext uri="{FF2B5EF4-FFF2-40B4-BE49-F238E27FC236}">
                <a16:creationId xmlns:a16="http://schemas.microsoft.com/office/drawing/2014/main" id="{23895E63-4DD8-7C0C-0E1A-C79DDDD6B02A}"/>
              </a:ext>
            </a:extLst>
          </p:cNvPr>
          <p:cNvCxnSpPr/>
          <p:nvPr userDrawn="1"/>
        </p:nvCxnSpPr>
        <p:spPr>
          <a:xfrm>
            <a:off x="949678" y="4391273"/>
            <a:ext cx="507600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Text Placeholder 7">
            <a:extLst>
              <a:ext uri="{FF2B5EF4-FFF2-40B4-BE49-F238E27FC236}">
                <a16:creationId xmlns:a16="http://schemas.microsoft.com/office/drawing/2014/main" id="{BFA9FC22-C5DD-7254-F0DD-3C603EADD498}"/>
              </a:ext>
            </a:extLst>
          </p:cNvPr>
          <p:cNvSpPr>
            <a:spLocks noGrp="1"/>
          </p:cNvSpPr>
          <p:nvPr>
            <p:ph type="body" sz="quarter" idx="14"/>
          </p:nvPr>
        </p:nvSpPr>
        <p:spPr>
          <a:xfrm>
            <a:off x="3590389" y="4527167"/>
            <a:ext cx="2447400" cy="1657925"/>
          </a:xfrm>
        </p:spPr>
        <p:txBody>
          <a:bodyPr/>
          <a:lstStyle>
            <a:lvl1pPr>
              <a:lnSpc>
                <a:spcPts val="1600"/>
              </a:lnSpc>
              <a:spcBef>
                <a:spcPts val="0"/>
              </a:spcBef>
              <a:defRPr sz="1200">
                <a:solidFill>
                  <a:schemeClr val="bg1"/>
                </a:solidFill>
              </a:defRPr>
            </a:lvl1pPr>
            <a:lvl2pPr marL="0" indent="0">
              <a:buNone/>
              <a:defRPr/>
            </a:lvl2pPr>
          </a:lstStyle>
          <a:p>
            <a:pPr lvl="0"/>
            <a:r>
              <a:rPr lang="en-US"/>
              <a:t>Click to edit Master text styles</a:t>
            </a:r>
          </a:p>
        </p:txBody>
      </p:sp>
      <p:pic>
        <p:nvPicPr>
          <p:cNvPr id="7" name="Picture 6" descr="Logo&#10;&#10;Description automatically generated">
            <a:extLst>
              <a:ext uri="{FF2B5EF4-FFF2-40B4-BE49-F238E27FC236}">
                <a16:creationId xmlns:a16="http://schemas.microsoft.com/office/drawing/2014/main" id="{6BBC822E-AF6B-428D-8F8E-3683E52172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4710" y="2270403"/>
            <a:ext cx="2167132" cy="1310643"/>
          </a:xfrm>
          <a:prstGeom prst="rect">
            <a:avLst/>
          </a:prstGeom>
        </p:spPr>
      </p:pic>
    </p:spTree>
    <p:extLst>
      <p:ext uri="{BB962C8B-B14F-4D97-AF65-F5344CB8AC3E}">
        <p14:creationId xmlns:p14="http://schemas.microsoft.com/office/powerpoint/2010/main" val="32453578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B">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0E4B7-F90D-DEC8-042C-01A73B6B7F24}"/>
              </a:ext>
            </a:extLst>
          </p:cNvPr>
          <p:cNvSpPr>
            <a:spLocks noGrp="1"/>
          </p:cNvSpPr>
          <p:nvPr>
            <p:ph type="ctrTitle"/>
          </p:nvPr>
        </p:nvSpPr>
        <p:spPr>
          <a:xfrm>
            <a:off x="503999" y="2668340"/>
            <a:ext cx="5076000" cy="402896"/>
          </a:xfrm>
          <a:solidFill>
            <a:schemeClr val="accent3"/>
          </a:solidFill>
        </p:spPr>
        <p:txBody>
          <a:bodyPr wrap="square" lIns="36000" rIns="0" bIns="18000" anchor="t">
            <a:spAutoFit/>
          </a:bodyPr>
          <a:lstStyle>
            <a:lvl1pPr algn="l">
              <a:lnSpc>
                <a:spcPts val="3000"/>
              </a:lnSpc>
              <a:defRPr sz="26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F3ABC6E7-CB7E-0F4F-2D90-382FAE4C1F6E}"/>
              </a:ext>
            </a:extLst>
          </p:cNvPr>
          <p:cNvSpPr>
            <a:spLocks noGrp="1"/>
          </p:cNvSpPr>
          <p:nvPr>
            <p:ph type="subTitle" idx="1"/>
          </p:nvPr>
        </p:nvSpPr>
        <p:spPr>
          <a:xfrm>
            <a:off x="532800" y="3069000"/>
            <a:ext cx="5040000" cy="886656"/>
          </a:xfrm>
        </p:spPr>
        <p:txBody>
          <a:bodyPr/>
          <a:lstStyle>
            <a:lvl1pPr marL="0" indent="0" algn="l">
              <a:lnSpc>
                <a:spcPts val="3000"/>
              </a:lnSpc>
              <a:spcBef>
                <a:spcPts val="0"/>
              </a:spcBef>
              <a:buNone/>
              <a:defRPr sz="2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5" name="Footer Placeholder 4">
            <a:extLst>
              <a:ext uri="{FF2B5EF4-FFF2-40B4-BE49-F238E27FC236}">
                <a16:creationId xmlns:a16="http://schemas.microsoft.com/office/drawing/2014/main" id="{A452142F-0207-BB3F-868C-51140685E06E}"/>
              </a:ext>
            </a:extLst>
          </p:cNvPr>
          <p:cNvSpPr>
            <a:spLocks noGrp="1"/>
          </p:cNvSpPr>
          <p:nvPr>
            <p:ph type="ftr" sz="quarter" idx="11"/>
          </p:nvPr>
        </p:nvSpPr>
        <p:spPr/>
        <p:txBody>
          <a:bodyPr/>
          <a:lstStyle>
            <a:lvl1pPr>
              <a:defRPr>
                <a:solidFill>
                  <a:schemeClr val="bg1"/>
                </a:solidFill>
              </a:defRPr>
            </a:lvl1pPr>
          </a:lstStyle>
          <a:p>
            <a:r>
              <a:rPr lang="en-GB"/>
              <a:t>Footer goes here. To edit footer go Insert &gt; Header &amp; Footer &gt;Footer</a:t>
            </a:r>
            <a:endParaRPr lang="en-GB" dirty="0"/>
          </a:p>
        </p:txBody>
      </p:sp>
      <p:sp>
        <p:nvSpPr>
          <p:cNvPr id="6" name="Slide Number Placeholder 5">
            <a:extLst>
              <a:ext uri="{FF2B5EF4-FFF2-40B4-BE49-F238E27FC236}">
                <a16:creationId xmlns:a16="http://schemas.microsoft.com/office/drawing/2014/main" id="{FE75DB3F-9A69-9290-9850-4C8058B7062E}"/>
              </a:ext>
            </a:extLst>
          </p:cNvPr>
          <p:cNvSpPr>
            <a:spLocks noGrp="1"/>
          </p:cNvSpPr>
          <p:nvPr>
            <p:ph type="sldNum" sz="quarter" idx="12"/>
          </p:nvPr>
        </p:nvSpPr>
        <p:spPr/>
        <p:txBody>
          <a:bodyPr/>
          <a:lstStyle>
            <a:lvl1pPr>
              <a:defRPr>
                <a:solidFill>
                  <a:schemeClr val="accent1"/>
                </a:solidFill>
              </a:defRPr>
            </a:lvl1pPr>
          </a:lstStyle>
          <a:p>
            <a:fld id="{43A0D1A1-6419-4D53-9DE2-95F17E34CC8C}" type="slidenum">
              <a:rPr lang="en-GB" smtClean="0"/>
              <a:pPr/>
              <a:t>‹#›</a:t>
            </a:fld>
            <a:endParaRPr lang="en-GB"/>
          </a:p>
        </p:txBody>
      </p:sp>
      <p:sp>
        <p:nvSpPr>
          <p:cNvPr id="8" name="Text Placeholder 7">
            <a:extLst>
              <a:ext uri="{FF2B5EF4-FFF2-40B4-BE49-F238E27FC236}">
                <a16:creationId xmlns:a16="http://schemas.microsoft.com/office/drawing/2014/main" id="{984CA8D0-3B84-7813-D141-9F338EED8173}"/>
              </a:ext>
            </a:extLst>
          </p:cNvPr>
          <p:cNvSpPr>
            <a:spLocks noGrp="1"/>
          </p:cNvSpPr>
          <p:nvPr>
            <p:ph type="body" sz="quarter" idx="13"/>
          </p:nvPr>
        </p:nvSpPr>
        <p:spPr>
          <a:xfrm>
            <a:off x="533400" y="3955656"/>
            <a:ext cx="5040000" cy="791996"/>
          </a:xfrm>
        </p:spPr>
        <p:txBody>
          <a:bodyPr/>
          <a:lstStyle>
            <a:lvl1pPr>
              <a:lnSpc>
                <a:spcPts val="2500"/>
              </a:lnSpc>
              <a:spcBef>
                <a:spcPts val="0"/>
              </a:spcBef>
              <a:defRPr sz="2000">
                <a:solidFill>
                  <a:schemeClr val="bg1"/>
                </a:solidFill>
              </a:defRPr>
            </a:lvl1pPr>
            <a:lvl2pPr marL="0" indent="0">
              <a:buNone/>
              <a:defRPr/>
            </a:lvl2pPr>
          </a:lstStyle>
          <a:p>
            <a:pPr lvl="0"/>
            <a:r>
              <a:rPr lang="en-US"/>
              <a:t>Click to edit Master text styles</a:t>
            </a:r>
          </a:p>
        </p:txBody>
      </p:sp>
      <p:cxnSp>
        <p:nvCxnSpPr>
          <p:cNvPr id="14" name="Straight Connector 13">
            <a:extLst>
              <a:ext uri="{FF2B5EF4-FFF2-40B4-BE49-F238E27FC236}">
                <a16:creationId xmlns:a16="http://schemas.microsoft.com/office/drawing/2014/main" id="{23895E63-4DD8-7C0C-0E1A-C79DDDD6B02A}"/>
              </a:ext>
            </a:extLst>
          </p:cNvPr>
          <p:cNvCxnSpPr/>
          <p:nvPr userDrawn="1"/>
        </p:nvCxnSpPr>
        <p:spPr>
          <a:xfrm>
            <a:off x="531839" y="4819656"/>
            <a:ext cx="500400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7">
            <a:extLst>
              <a:ext uri="{FF2B5EF4-FFF2-40B4-BE49-F238E27FC236}">
                <a16:creationId xmlns:a16="http://schemas.microsoft.com/office/drawing/2014/main" id="{FF79543F-0166-E5B5-5105-504A110DF4EF}"/>
              </a:ext>
            </a:extLst>
          </p:cNvPr>
          <p:cNvSpPr>
            <a:spLocks noGrp="1"/>
          </p:cNvSpPr>
          <p:nvPr>
            <p:ph type="body" sz="quarter" idx="14"/>
          </p:nvPr>
        </p:nvSpPr>
        <p:spPr>
          <a:xfrm>
            <a:off x="531837" y="4913107"/>
            <a:ext cx="5040000" cy="617862"/>
          </a:xfrm>
        </p:spPr>
        <p:txBody>
          <a:bodyPr/>
          <a:lstStyle>
            <a:lvl1pPr>
              <a:spcBef>
                <a:spcPts val="0"/>
              </a:spcBef>
              <a:defRPr>
                <a:solidFill>
                  <a:schemeClr val="bg1"/>
                </a:solidFill>
              </a:defRPr>
            </a:lvl1pPr>
            <a:lvl2pPr marL="0" indent="0">
              <a:buNone/>
              <a:defRPr/>
            </a:lvl2pPr>
          </a:lstStyle>
          <a:p>
            <a:pPr lvl="0"/>
            <a:r>
              <a:rPr lang="en-US"/>
              <a:t>Click to edit Master text styles</a:t>
            </a:r>
          </a:p>
        </p:txBody>
      </p:sp>
      <p:grpSp>
        <p:nvGrpSpPr>
          <p:cNvPr id="15" name="Group 14">
            <a:extLst>
              <a:ext uri="{FF2B5EF4-FFF2-40B4-BE49-F238E27FC236}">
                <a16:creationId xmlns:a16="http://schemas.microsoft.com/office/drawing/2014/main" id="{DE6B36DE-57EC-8C8F-F8C5-11652A505A41}"/>
              </a:ext>
            </a:extLst>
          </p:cNvPr>
          <p:cNvGrpSpPr/>
          <p:nvPr userDrawn="1"/>
        </p:nvGrpSpPr>
        <p:grpSpPr>
          <a:xfrm>
            <a:off x="6096000" y="55585"/>
            <a:ext cx="6101961" cy="6802416"/>
            <a:chOff x="6096000" y="55585"/>
            <a:chExt cx="6101961" cy="6802416"/>
          </a:xfrm>
        </p:grpSpPr>
        <p:pic>
          <p:nvPicPr>
            <p:cNvPr id="16" name="Picture 15" descr="Shape&#10;&#10;Description automatically generated with medium confidence">
              <a:extLst>
                <a:ext uri="{FF2B5EF4-FFF2-40B4-BE49-F238E27FC236}">
                  <a16:creationId xmlns:a16="http://schemas.microsoft.com/office/drawing/2014/main" id="{32B0C0A0-A93C-64A6-DA3C-BD484F232C91}"/>
                </a:ext>
              </a:extLst>
            </p:cNvPr>
            <p:cNvPicPr>
              <a:picLocks noChangeAspect="1"/>
            </p:cNvPicPr>
            <p:nvPr userDrawn="1"/>
          </p:nvPicPr>
          <p:blipFill rotWithShape="1">
            <a:blip r:embed="rId2">
              <a:extLst>
                <a:ext uri="{28A0092B-C50C-407E-A947-70E740481C1C}">
                  <a14:useLocalDpi xmlns:a14="http://schemas.microsoft.com/office/drawing/2010/main" val="0"/>
                </a:ext>
              </a:extLst>
            </a:blip>
            <a:stretch/>
          </p:blipFill>
          <p:spPr>
            <a:xfrm>
              <a:off x="6466236" y="55585"/>
              <a:ext cx="5731725" cy="5510015"/>
            </a:xfrm>
            <a:prstGeom prst="rect">
              <a:avLst/>
            </a:prstGeom>
          </p:spPr>
        </p:pic>
        <p:sp>
          <p:nvSpPr>
            <p:cNvPr id="17" name="Rectangle 3">
              <a:extLst>
                <a:ext uri="{FF2B5EF4-FFF2-40B4-BE49-F238E27FC236}">
                  <a16:creationId xmlns:a16="http://schemas.microsoft.com/office/drawing/2014/main" id="{AFB9F8BE-8BA8-F7E6-B244-AB50B9208248}"/>
                </a:ext>
              </a:extLst>
            </p:cNvPr>
            <p:cNvSpPr/>
            <p:nvPr userDrawn="1"/>
          </p:nvSpPr>
          <p:spPr>
            <a:xfrm>
              <a:off x="6096000" y="3357001"/>
              <a:ext cx="6096000" cy="3501000"/>
            </a:xfrm>
            <a:custGeom>
              <a:avLst/>
              <a:gdLst>
                <a:gd name="connsiteX0" fmla="*/ 0 w 6816000"/>
                <a:gd name="connsiteY0" fmla="*/ 0 h 4581000"/>
                <a:gd name="connsiteX1" fmla="*/ 6816000 w 6816000"/>
                <a:gd name="connsiteY1" fmla="*/ 0 h 4581000"/>
                <a:gd name="connsiteX2" fmla="*/ 6816000 w 6816000"/>
                <a:gd name="connsiteY2" fmla="*/ 4581000 h 4581000"/>
                <a:gd name="connsiteX3" fmla="*/ 0 w 6816000"/>
                <a:gd name="connsiteY3" fmla="*/ 4581000 h 4581000"/>
                <a:gd name="connsiteX4" fmla="*/ 0 w 6816000"/>
                <a:gd name="connsiteY4" fmla="*/ 0 h 4581000"/>
                <a:gd name="connsiteX0" fmla="*/ 0 w 6816000"/>
                <a:gd name="connsiteY0" fmla="*/ 4581000 h 4581000"/>
                <a:gd name="connsiteX1" fmla="*/ 6816000 w 6816000"/>
                <a:gd name="connsiteY1" fmla="*/ 0 h 4581000"/>
                <a:gd name="connsiteX2" fmla="*/ 6816000 w 6816000"/>
                <a:gd name="connsiteY2" fmla="*/ 4581000 h 4581000"/>
                <a:gd name="connsiteX3" fmla="*/ 0 w 6816000"/>
                <a:gd name="connsiteY3" fmla="*/ 4581000 h 4581000"/>
              </a:gdLst>
              <a:ahLst/>
              <a:cxnLst>
                <a:cxn ang="0">
                  <a:pos x="connsiteX0" y="connsiteY0"/>
                </a:cxn>
                <a:cxn ang="0">
                  <a:pos x="connsiteX1" y="connsiteY1"/>
                </a:cxn>
                <a:cxn ang="0">
                  <a:pos x="connsiteX2" y="connsiteY2"/>
                </a:cxn>
                <a:cxn ang="0">
                  <a:pos x="connsiteX3" y="connsiteY3"/>
                </a:cxn>
              </a:cxnLst>
              <a:rect l="l" t="t" r="r" b="b"/>
              <a:pathLst>
                <a:path w="6816000" h="4581000">
                  <a:moveTo>
                    <a:pt x="0" y="4581000"/>
                  </a:moveTo>
                  <a:lnTo>
                    <a:pt x="6816000" y="0"/>
                  </a:lnTo>
                  <a:lnTo>
                    <a:pt x="6816000" y="4581000"/>
                  </a:lnTo>
                  <a:lnTo>
                    <a:pt x="0" y="4581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Logo&#10;&#10;Description automatically generated">
              <a:extLst>
                <a:ext uri="{FF2B5EF4-FFF2-40B4-BE49-F238E27FC236}">
                  <a16:creationId xmlns:a16="http://schemas.microsoft.com/office/drawing/2014/main" id="{FECCFED6-F9B8-FEF5-E61F-CE0FD576AC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6800" y="5291515"/>
              <a:ext cx="1697739" cy="1027178"/>
            </a:xfrm>
            <a:prstGeom prst="rect">
              <a:avLst/>
            </a:prstGeom>
          </p:spPr>
        </p:pic>
      </p:grpSp>
    </p:spTree>
    <p:extLst>
      <p:ext uri="{BB962C8B-B14F-4D97-AF65-F5344CB8AC3E}">
        <p14:creationId xmlns:p14="http://schemas.microsoft.com/office/powerpoint/2010/main" val="27072678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Slide B">
    <p:bg>
      <p:bgPr>
        <a:solidFill>
          <a:schemeClr val="bg1"/>
        </a:solidFill>
        <a:effectLst/>
      </p:bgPr>
    </p:bg>
    <p:spTree>
      <p:nvGrpSpPr>
        <p:cNvPr id="1" name=""/>
        <p:cNvGrpSpPr/>
        <p:nvPr/>
      </p:nvGrpSpPr>
      <p:grpSpPr>
        <a:xfrm>
          <a:off x="0" y="0"/>
          <a:ext cx="0" cy="0"/>
          <a:chOff x="0" y="0"/>
          <a:chExt cx="0" cy="0"/>
        </a:xfrm>
      </p:grpSpPr>
      <p:pic>
        <p:nvPicPr>
          <p:cNvPr id="13" name="Picture 12" descr="Logo&#10;&#10;Description automatically generated">
            <a:extLst>
              <a:ext uri="{FF2B5EF4-FFF2-40B4-BE49-F238E27FC236}">
                <a16:creationId xmlns:a16="http://schemas.microsoft.com/office/drawing/2014/main" id="{B9B0856C-2559-81D6-784E-BD69E5082E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6800" y="5291515"/>
            <a:ext cx="1697739" cy="1027178"/>
          </a:xfrm>
          <a:prstGeom prst="rect">
            <a:avLst/>
          </a:prstGeom>
        </p:spPr>
      </p:pic>
      <p:sp>
        <p:nvSpPr>
          <p:cNvPr id="2" name="Title 1">
            <a:extLst>
              <a:ext uri="{FF2B5EF4-FFF2-40B4-BE49-F238E27FC236}">
                <a16:creationId xmlns:a16="http://schemas.microsoft.com/office/drawing/2014/main" id="{2BE0E4B7-F90D-DEC8-042C-01A73B6B7F24}"/>
              </a:ext>
            </a:extLst>
          </p:cNvPr>
          <p:cNvSpPr>
            <a:spLocks noGrp="1"/>
          </p:cNvSpPr>
          <p:nvPr>
            <p:ph type="ctrTitle"/>
          </p:nvPr>
        </p:nvSpPr>
        <p:spPr>
          <a:xfrm>
            <a:off x="503999" y="2659253"/>
            <a:ext cx="5076000" cy="402896"/>
          </a:xfrm>
          <a:solidFill>
            <a:schemeClr val="accent3"/>
          </a:solidFill>
        </p:spPr>
        <p:txBody>
          <a:bodyPr wrap="square" lIns="36000" tIns="0" bIns="18000" anchor="t">
            <a:spAutoFit/>
          </a:bodyPr>
          <a:lstStyle>
            <a:lvl1pPr algn="l">
              <a:lnSpc>
                <a:spcPts val="3000"/>
              </a:lnSpc>
              <a:defRPr sz="26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F3ABC6E7-CB7E-0F4F-2D90-382FAE4C1F6E}"/>
              </a:ext>
            </a:extLst>
          </p:cNvPr>
          <p:cNvSpPr>
            <a:spLocks noGrp="1"/>
          </p:cNvSpPr>
          <p:nvPr>
            <p:ph type="subTitle" idx="1"/>
          </p:nvPr>
        </p:nvSpPr>
        <p:spPr>
          <a:xfrm>
            <a:off x="532800" y="3069000"/>
            <a:ext cx="5040000" cy="886656"/>
          </a:xfrm>
        </p:spPr>
        <p:txBody>
          <a:bodyPr/>
          <a:lstStyle>
            <a:lvl1pPr marL="0" indent="0" algn="l">
              <a:lnSpc>
                <a:spcPts val="3000"/>
              </a:lnSpc>
              <a:spcBef>
                <a:spcPts val="0"/>
              </a:spcBef>
              <a:buNone/>
              <a:defRPr sz="26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5" name="Footer Placeholder 4">
            <a:extLst>
              <a:ext uri="{FF2B5EF4-FFF2-40B4-BE49-F238E27FC236}">
                <a16:creationId xmlns:a16="http://schemas.microsoft.com/office/drawing/2014/main" id="{A452142F-0207-BB3F-868C-51140685E06E}"/>
              </a:ext>
            </a:extLst>
          </p:cNvPr>
          <p:cNvSpPr>
            <a:spLocks noGrp="1"/>
          </p:cNvSpPr>
          <p:nvPr>
            <p:ph type="ftr" sz="quarter" idx="11"/>
          </p:nvPr>
        </p:nvSpPr>
        <p:spPr/>
        <p:txBody>
          <a:bodyPr/>
          <a:lstStyle>
            <a:lvl1pPr>
              <a:defRPr>
                <a:solidFill>
                  <a:schemeClr val="tx1"/>
                </a:solidFill>
              </a:defRPr>
            </a:lvl1pPr>
          </a:lstStyle>
          <a:p>
            <a:r>
              <a:rPr lang="en-GB"/>
              <a:t>Footer goes here. To edit footer go Insert &gt; Header &amp; Footer &gt;Footer</a:t>
            </a:r>
            <a:endParaRPr lang="en-GB" dirty="0"/>
          </a:p>
        </p:txBody>
      </p:sp>
      <p:sp>
        <p:nvSpPr>
          <p:cNvPr id="6" name="Slide Number Placeholder 5">
            <a:extLst>
              <a:ext uri="{FF2B5EF4-FFF2-40B4-BE49-F238E27FC236}">
                <a16:creationId xmlns:a16="http://schemas.microsoft.com/office/drawing/2014/main" id="{FE75DB3F-9A69-9290-9850-4C8058B7062E}"/>
              </a:ext>
            </a:extLst>
          </p:cNvPr>
          <p:cNvSpPr>
            <a:spLocks noGrp="1"/>
          </p:cNvSpPr>
          <p:nvPr>
            <p:ph type="sldNum" sz="quarter" idx="12"/>
          </p:nvPr>
        </p:nvSpPr>
        <p:spPr/>
        <p:txBody>
          <a:bodyPr/>
          <a:lstStyle>
            <a:lvl1pPr>
              <a:defRPr>
                <a:solidFill>
                  <a:schemeClr val="tx1"/>
                </a:solidFill>
              </a:defRPr>
            </a:lvl1pPr>
          </a:lstStyle>
          <a:p>
            <a:fld id="{43A0D1A1-6419-4D53-9DE2-95F17E34CC8C}" type="slidenum">
              <a:rPr lang="en-GB" smtClean="0"/>
              <a:pPr/>
              <a:t>‹#›</a:t>
            </a:fld>
            <a:endParaRPr lang="en-GB"/>
          </a:p>
        </p:txBody>
      </p:sp>
      <p:pic>
        <p:nvPicPr>
          <p:cNvPr id="10" name="Picture 9" descr="Shape&#10;&#10;Description automatically generated with medium confidence">
            <a:extLst>
              <a:ext uri="{FF2B5EF4-FFF2-40B4-BE49-F238E27FC236}">
                <a16:creationId xmlns:a16="http://schemas.microsoft.com/office/drawing/2014/main" id="{CADFE545-D9F9-F45B-260F-D4E33489B91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5247" r="1704"/>
          <a:stretch/>
        </p:blipFill>
        <p:spPr>
          <a:xfrm>
            <a:off x="5376000" y="0"/>
            <a:ext cx="6816000" cy="4982990"/>
          </a:xfrm>
          <a:prstGeom prst="rect">
            <a:avLst/>
          </a:prstGeom>
        </p:spPr>
      </p:pic>
    </p:spTree>
    <p:extLst>
      <p:ext uri="{BB962C8B-B14F-4D97-AF65-F5344CB8AC3E}">
        <p14:creationId xmlns:p14="http://schemas.microsoft.com/office/powerpoint/2010/main" val="27326373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7F19-49CC-D65F-21C0-982FB55CEA9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2462B-049E-184A-05C4-DE6114213F36}"/>
              </a:ext>
            </a:extLst>
          </p:cNvPr>
          <p:cNvSpPr>
            <a:spLocks noGrp="1"/>
          </p:cNvSpPr>
          <p:nvPr>
            <p:ph idx="1"/>
          </p:nvPr>
        </p:nvSpPr>
        <p:spPr/>
        <p:txBody>
          <a:bodyPr/>
          <a:lstStyle>
            <a:lvl1pPr>
              <a:defRPr spc="-10" baseline="0"/>
            </a:lvl1pPr>
            <a:lvl2pPr>
              <a:defRPr spc="-10" baseline="0"/>
            </a:lvl2pPr>
            <a:lvl3pPr>
              <a:defRPr spc="-10" baseline="0"/>
            </a:lvl3pPr>
            <a:lvl4pPr>
              <a:defRPr spc="-10" baseline="0"/>
            </a:lvl4pPr>
            <a:lvl5pPr>
              <a:defRPr spc="-1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DE766633-F7F9-BFBC-4614-4180927A7322}"/>
              </a:ext>
            </a:extLst>
          </p:cNvPr>
          <p:cNvSpPr>
            <a:spLocks noGrp="1"/>
          </p:cNvSpPr>
          <p:nvPr>
            <p:ph type="ftr" sz="quarter" idx="11"/>
          </p:nvPr>
        </p:nvSpPr>
        <p:spPr/>
        <p:txBody>
          <a:bodyPr/>
          <a:lstStyle/>
          <a:p>
            <a:r>
              <a:rPr lang="en-GB"/>
              <a:t>Footer goes here. To edit footer go Insert &gt; Header &amp; Footer &gt;Footer</a:t>
            </a:r>
          </a:p>
        </p:txBody>
      </p:sp>
      <p:sp>
        <p:nvSpPr>
          <p:cNvPr id="6" name="Slide Number Placeholder 5">
            <a:extLst>
              <a:ext uri="{FF2B5EF4-FFF2-40B4-BE49-F238E27FC236}">
                <a16:creationId xmlns:a16="http://schemas.microsoft.com/office/drawing/2014/main" id="{1F25C4BC-7E8C-3077-181B-1528FC36FBF0}"/>
              </a:ext>
            </a:extLst>
          </p:cNvPr>
          <p:cNvSpPr>
            <a:spLocks noGrp="1"/>
          </p:cNvSpPr>
          <p:nvPr>
            <p:ph type="sldNum" sz="quarter" idx="12"/>
          </p:nvPr>
        </p:nvSpPr>
        <p:spPr/>
        <p:txBody>
          <a:bodyPr/>
          <a:lstStyle/>
          <a:p>
            <a:fld id="{43A0D1A1-6419-4D53-9DE2-95F17E34CC8C}" type="slidenum">
              <a:rPr lang="en-GB" smtClean="0"/>
              <a:t>‹#›</a:t>
            </a:fld>
            <a:endParaRPr lang="en-GB"/>
          </a:p>
        </p:txBody>
      </p:sp>
      <p:pic>
        <p:nvPicPr>
          <p:cNvPr id="4" name="Picture 3" descr="Logo&#10;&#10;Description automatically generated">
            <a:extLst>
              <a:ext uri="{FF2B5EF4-FFF2-40B4-BE49-F238E27FC236}">
                <a16:creationId xmlns:a16="http://schemas.microsoft.com/office/drawing/2014/main" id="{0BC30E6D-BB4B-3F46-2A7C-7DBBA2FC24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3871" y="225334"/>
            <a:ext cx="1440000" cy="870530"/>
          </a:xfrm>
          <a:prstGeom prst="rect">
            <a:avLst/>
          </a:prstGeom>
        </p:spPr>
      </p:pic>
    </p:spTree>
    <p:extLst>
      <p:ext uri="{BB962C8B-B14F-4D97-AF65-F5344CB8AC3E}">
        <p14:creationId xmlns:p14="http://schemas.microsoft.com/office/powerpoint/2010/main" val="28424560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7F19-49CC-D65F-21C0-982FB55CEA9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2462B-049E-184A-05C4-DE6114213F36}"/>
              </a:ext>
            </a:extLst>
          </p:cNvPr>
          <p:cNvSpPr>
            <a:spLocks noGrp="1"/>
          </p:cNvSpPr>
          <p:nvPr>
            <p:ph idx="1"/>
          </p:nvPr>
        </p:nvSpPr>
        <p:spPr>
          <a:xfrm>
            <a:off x="530323" y="1756416"/>
            <a:ext cx="5544000" cy="4420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DE766633-F7F9-BFBC-4614-4180927A7322}"/>
              </a:ext>
            </a:extLst>
          </p:cNvPr>
          <p:cNvSpPr>
            <a:spLocks noGrp="1"/>
          </p:cNvSpPr>
          <p:nvPr>
            <p:ph type="ftr" sz="quarter" idx="11"/>
          </p:nvPr>
        </p:nvSpPr>
        <p:spPr/>
        <p:txBody>
          <a:bodyPr/>
          <a:lstStyle/>
          <a:p>
            <a:r>
              <a:rPr lang="en-GB"/>
              <a:t>Footer goes here. To edit footer go Insert &gt; Header &amp; Footer &gt;Footer</a:t>
            </a:r>
          </a:p>
        </p:txBody>
      </p:sp>
      <p:sp>
        <p:nvSpPr>
          <p:cNvPr id="6" name="Slide Number Placeholder 5">
            <a:extLst>
              <a:ext uri="{FF2B5EF4-FFF2-40B4-BE49-F238E27FC236}">
                <a16:creationId xmlns:a16="http://schemas.microsoft.com/office/drawing/2014/main" id="{1F25C4BC-7E8C-3077-181B-1528FC36FBF0}"/>
              </a:ext>
            </a:extLst>
          </p:cNvPr>
          <p:cNvSpPr>
            <a:spLocks noGrp="1"/>
          </p:cNvSpPr>
          <p:nvPr>
            <p:ph type="sldNum" sz="quarter" idx="12"/>
          </p:nvPr>
        </p:nvSpPr>
        <p:spPr/>
        <p:txBody>
          <a:bodyPr/>
          <a:lstStyle/>
          <a:p>
            <a:fld id="{43A0D1A1-6419-4D53-9DE2-95F17E34CC8C}" type="slidenum">
              <a:rPr lang="en-GB" smtClean="0"/>
              <a:t>‹#›</a:t>
            </a:fld>
            <a:endParaRPr lang="en-GB"/>
          </a:p>
        </p:txBody>
      </p:sp>
      <p:sp>
        <p:nvSpPr>
          <p:cNvPr id="7" name="Content Placeholder 6">
            <a:extLst>
              <a:ext uri="{FF2B5EF4-FFF2-40B4-BE49-F238E27FC236}">
                <a16:creationId xmlns:a16="http://schemas.microsoft.com/office/drawing/2014/main" id="{37449A0F-DC70-7631-6C9C-1F05DE32932B}"/>
              </a:ext>
            </a:extLst>
          </p:cNvPr>
          <p:cNvSpPr>
            <a:spLocks noGrp="1"/>
          </p:cNvSpPr>
          <p:nvPr>
            <p:ph sz="quarter" idx="13"/>
          </p:nvPr>
        </p:nvSpPr>
        <p:spPr>
          <a:xfrm>
            <a:off x="6184993" y="1756416"/>
            <a:ext cx="5580000" cy="4420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Picture 3" descr="Logo&#10;&#10;Description automatically generated">
            <a:extLst>
              <a:ext uri="{FF2B5EF4-FFF2-40B4-BE49-F238E27FC236}">
                <a16:creationId xmlns:a16="http://schemas.microsoft.com/office/drawing/2014/main" id="{AAA95EE5-9F34-BD3A-099E-BF2F9B2D6E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3871" y="225334"/>
            <a:ext cx="1440000" cy="870530"/>
          </a:xfrm>
          <a:prstGeom prst="rect">
            <a:avLst/>
          </a:prstGeom>
        </p:spPr>
      </p:pic>
    </p:spTree>
    <p:extLst>
      <p:ext uri="{BB962C8B-B14F-4D97-AF65-F5344CB8AC3E}">
        <p14:creationId xmlns:p14="http://schemas.microsoft.com/office/powerpoint/2010/main" val="31068638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fidentiality 2 Content - B">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99D5D14-B17C-9E77-5E80-E2824971C5F8}"/>
              </a:ext>
            </a:extLst>
          </p:cNvPr>
          <p:cNvSpPr/>
          <p:nvPr userDrawn="1"/>
        </p:nvSpPr>
        <p:spPr>
          <a:xfrm>
            <a:off x="6224735" y="-5680"/>
            <a:ext cx="5969468" cy="6863251"/>
          </a:xfrm>
          <a:custGeom>
            <a:avLst/>
            <a:gdLst>
              <a:gd name="connsiteX0" fmla="*/ 0 w 5967264"/>
              <a:gd name="connsiteY0" fmla="*/ 0 h 6857571"/>
              <a:gd name="connsiteX1" fmla="*/ 5967264 w 5967264"/>
              <a:gd name="connsiteY1" fmla="*/ 0 h 6857571"/>
              <a:gd name="connsiteX2" fmla="*/ 5967264 w 5967264"/>
              <a:gd name="connsiteY2" fmla="*/ 6857571 h 6857571"/>
              <a:gd name="connsiteX3" fmla="*/ 0 w 5967264"/>
              <a:gd name="connsiteY3" fmla="*/ 6857571 h 6857571"/>
              <a:gd name="connsiteX4" fmla="*/ 0 w 5967264"/>
              <a:gd name="connsiteY4" fmla="*/ 0 h 6857571"/>
              <a:gd name="connsiteX0" fmla="*/ 0 w 5967264"/>
              <a:gd name="connsiteY0" fmla="*/ 5680 h 6863251"/>
              <a:gd name="connsiteX1" fmla="*/ 2266121 w 5967264"/>
              <a:gd name="connsiteY1" fmla="*/ 0 h 6863251"/>
              <a:gd name="connsiteX2" fmla="*/ 5967264 w 5967264"/>
              <a:gd name="connsiteY2" fmla="*/ 5680 h 6863251"/>
              <a:gd name="connsiteX3" fmla="*/ 5967264 w 5967264"/>
              <a:gd name="connsiteY3" fmla="*/ 6863251 h 6863251"/>
              <a:gd name="connsiteX4" fmla="*/ 0 w 5967264"/>
              <a:gd name="connsiteY4" fmla="*/ 6863251 h 6863251"/>
              <a:gd name="connsiteX5" fmla="*/ 0 w 5967264"/>
              <a:gd name="connsiteY5" fmla="*/ 5680 h 6863251"/>
              <a:gd name="connsiteX0" fmla="*/ 0 w 5967264"/>
              <a:gd name="connsiteY0" fmla="*/ 5680 h 6863251"/>
              <a:gd name="connsiteX1" fmla="*/ 2266121 w 5967264"/>
              <a:gd name="connsiteY1" fmla="*/ 0 h 6863251"/>
              <a:gd name="connsiteX2" fmla="*/ 5967264 w 5967264"/>
              <a:gd name="connsiteY2" fmla="*/ 5680 h 6863251"/>
              <a:gd name="connsiteX3" fmla="*/ 5963478 w 5967264"/>
              <a:gd name="connsiteY3" fmla="*/ 2169571 h 6863251"/>
              <a:gd name="connsiteX4" fmla="*/ 5967264 w 5967264"/>
              <a:gd name="connsiteY4" fmla="*/ 6863251 h 6863251"/>
              <a:gd name="connsiteX5" fmla="*/ 0 w 5967264"/>
              <a:gd name="connsiteY5" fmla="*/ 6863251 h 6863251"/>
              <a:gd name="connsiteX6" fmla="*/ 0 w 5967264"/>
              <a:gd name="connsiteY6" fmla="*/ 5680 h 6863251"/>
              <a:gd name="connsiteX0" fmla="*/ 0 w 5967264"/>
              <a:gd name="connsiteY0" fmla="*/ 5680 h 6863251"/>
              <a:gd name="connsiteX1" fmla="*/ 2266121 w 5967264"/>
              <a:gd name="connsiteY1" fmla="*/ 0 h 6863251"/>
              <a:gd name="connsiteX2" fmla="*/ 5967264 w 5967264"/>
              <a:gd name="connsiteY2" fmla="*/ 5680 h 6863251"/>
              <a:gd name="connsiteX3" fmla="*/ 5963478 w 5967264"/>
              <a:gd name="connsiteY3" fmla="*/ 2169571 h 6863251"/>
              <a:gd name="connsiteX4" fmla="*/ 5967264 w 5967264"/>
              <a:gd name="connsiteY4" fmla="*/ 6863251 h 6863251"/>
              <a:gd name="connsiteX5" fmla="*/ 3776869 w 5967264"/>
              <a:gd name="connsiteY5" fmla="*/ 6860840 h 6863251"/>
              <a:gd name="connsiteX6" fmla="*/ 0 w 5967264"/>
              <a:gd name="connsiteY6" fmla="*/ 6863251 h 6863251"/>
              <a:gd name="connsiteX7" fmla="*/ 0 w 5967264"/>
              <a:gd name="connsiteY7" fmla="*/ 5680 h 6863251"/>
              <a:gd name="connsiteX0" fmla="*/ 1 w 5967265"/>
              <a:gd name="connsiteY0" fmla="*/ 5680 h 6863251"/>
              <a:gd name="connsiteX1" fmla="*/ 2266122 w 5967265"/>
              <a:gd name="connsiteY1" fmla="*/ 0 h 6863251"/>
              <a:gd name="connsiteX2" fmla="*/ 5967265 w 5967265"/>
              <a:gd name="connsiteY2" fmla="*/ 5680 h 6863251"/>
              <a:gd name="connsiteX3" fmla="*/ 5963479 w 5967265"/>
              <a:gd name="connsiteY3" fmla="*/ 2169571 h 6863251"/>
              <a:gd name="connsiteX4" fmla="*/ 5967265 w 5967265"/>
              <a:gd name="connsiteY4" fmla="*/ 6863251 h 6863251"/>
              <a:gd name="connsiteX5" fmla="*/ 3776870 w 5967265"/>
              <a:gd name="connsiteY5" fmla="*/ 6860840 h 6863251"/>
              <a:gd name="connsiteX6" fmla="*/ 1 w 5967265"/>
              <a:gd name="connsiteY6" fmla="*/ 6863251 h 6863251"/>
              <a:gd name="connsiteX7" fmla="*/ 0 w 5967265"/>
              <a:gd name="connsiteY7" fmla="*/ 4804860 h 6863251"/>
              <a:gd name="connsiteX8" fmla="*/ 1 w 5967265"/>
              <a:gd name="connsiteY8" fmla="*/ 5680 h 6863251"/>
              <a:gd name="connsiteX0" fmla="*/ 1 w 5967265"/>
              <a:gd name="connsiteY0" fmla="*/ 5680 h 6863251"/>
              <a:gd name="connsiteX1" fmla="*/ 2266122 w 5967265"/>
              <a:gd name="connsiteY1" fmla="*/ 0 h 6863251"/>
              <a:gd name="connsiteX2" fmla="*/ 5967265 w 5967265"/>
              <a:gd name="connsiteY2" fmla="*/ 5680 h 6863251"/>
              <a:gd name="connsiteX3" fmla="*/ 5963479 w 5967265"/>
              <a:gd name="connsiteY3" fmla="*/ 2169571 h 6863251"/>
              <a:gd name="connsiteX4" fmla="*/ 5967265 w 5967265"/>
              <a:gd name="connsiteY4" fmla="*/ 6863251 h 6863251"/>
              <a:gd name="connsiteX5" fmla="*/ 3776870 w 5967265"/>
              <a:gd name="connsiteY5" fmla="*/ 6860840 h 6863251"/>
              <a:gd name="connsiteX6" fmla="*/ 0 w 5967265"/>
              <a:gd name="connsiteY6" fmla="*/ 4804860 h 6863251"/>
              <a:gd name="connsiteX7" fmla="*/ 1 w 5967265"/>
              <a:gd name="connsiteY7" fmla="*/ 5680 h 6863251"/>
              <a:gd name="connsiteX0" fmla="*/ 1 w 5967265"/>
              <a:gd name="connsiteY0" fmla="*/ 5680 h 6863251"/>
              <a:gd name="connsiteX1" fmla="*/ 2266122 w 5967265"/>
              <a:gd name="connsiteY1" fmla="*/ 0 h 6863251"/>
              <a:gd name="connsiteX2" fmla="*/ 5963479 w 5967265"/>
              <a:gd name="connsiteY2" fmla="*/ 2169571 h 6863251"/>
              <a:gd name="connsiteX3" fmla="*/ 5967265 w 5967265"/>
              <a:gd name="connsiteY3" fmla="*/ 6863251 h 6863251"/>
              <a:gd name="connsiteX4" fmla="*/ 3776870 w 5967265"/>
              <a:gd name="connsiteY4" fmla="*/ 6860840 h 6863251"/>
              <a:gd name="connsiteX5" fmla="*/ 0 w 5967265"/>
              <a:gd name="connsiteY5" fmla="*/ 4804860 h 6863251"/>
              <a:gd name="connsiteX6" fmla="*/ 1 w 5967265"/>
              <a:gd name="connsiteY6" fmla="*/ 5680 h 6863251"/>
              <a:gd name="connsiteX0" fmla="*/ 1 w 5967265"/>
              <a:gd name="connsiteY0" fmla="*/ 5680 h 6863251"/>
              <a:gd name="connsiteX1" fmla="*/ 2266122 w 5967265"/>
              <a:gd name="connsiteY1" fmla="*/ 0 h 6863251"/>
              <a:gd name="connsiteX2" fmla="*/ 5963479 w 5967265"/>
              <a:gd name="connsiteY2" fmla="*/ 2154072 h 6863251"/>
              <a:gd name="connsiteX3" fmla="*/ 5967265 w 5967265"/>
              <a:gd name="connsiteY3" fmla="*/ 6863251 h 6863251"/>
              <a:gd name="connsiteX4" fmla="*/ 3776870 w 5967265"/>
              <a:gd name="connsiteY4" fmla="*/ 6860840 h 6863251"/>
              <a:gd name="connsiteX5" fmla="*/ 0 w 5967265"/>
              <a:gd name="connsiteY5" fmla="*/ 4804860 h 6863251"/>
              <a:gd name="connsiteX6" fmla="*/ 1 w 5967265"/>
              <a:gd name="connsiteY6" fmla="*/ 5680 h 6863251"/>
              <a:gd name="connsiteX0" fmla="*/ 1 w 5969468"/>
              <a:gd name="connsiteY0" fmla="*/ 5680 h 6863251"/>
              <a:gd name="connsiteX1" fmla="*/ 2266122 w 5969468"/>
              <a:gd name="connsiteY1" fmla="*/ 0 h 6863251"/>
              <a:gd name="connsiteX2" fmla="*/ 5969468 w 5969468"/>
              <a:gd name="connsiteY2" fmla="*/ 2154072 h 6863251"/>
              <a:gd name="connsiteX3" fmla="*/ 5967265 w 5969468"/>
              <a:gd name="connsiteY3" fmla="*/ 6863251 h 6863251"/>
              <a:gd name="connsiteX4" fmla="*/ 3776870 w 5969468"/>
              <a:gd name="connsiteY4" fmla="*/ 6860840 h 6863251"/>
              <a:gd name="connsiteX5" fmla="*/ 0 w 5969468"/>
              <a:gd name="connsiteY5" fmla="*/ 4804860 h 6863251"/>
              <a:gd name="connsiteX6" fmla="*/ 1 w 5969468"/>
              <a:gd name="connsiteY6" fmla="*/ 5680 h 6863251"/>
              <a:gd name="connsiteX0" fmla="*/ 1 w 5969468"/>
              <a:gd name="connsiteY0" fmla="*/ 11817 h 6869388"/>
              <a:gd name="connsiteX1" fmla="*/ 2266122 w 5969468"/>
              <a:gd name="connsiteY1" fmla="*/ 0 h 6869388"/>
              <a:gd name="connsiteX2" fmla="*/ 5969468 w 5969468"/>
              <a:gd name="connsiteY2" fmla="*/ 2160209 h 6869388"/>
              <a:gd name="connsiteX3" fmla="*/ 5967265 w 5969468"/>
              <a:gd name="connsiteY3" fmla="*/ 6869388 h 6869388"/>
              <a:gd name="connsiteX4" fmla="*/ 3776870 w 5969468"/>
              <a:gd name="connsiteY4" fmla="*/ 6866977 h 6869388"/>
              <a:gd name="connsiteX5" fmla="*/ 0 w 5969468"/>
              <a:gd name="connsiteY5" fmla="*/ 4810997 h 6869388"/>
              <a:gd name="connsiteX6" fmla="*/ 1 w 5969468"/>
              <a:gd name="connsiteY6" fmla="*/ 11817 h 6869388"/>
              <a:gd name="connsiteX0" fmla="*/ 1 w 5969468"/>
              <a:gd name="connsiteY0" fmla="*/ 5680 h 6863251"/>
              <a:gd name="connsiteX1" fmla="*/ 2266122 w 5969468"/>
              <a:gd name="connsiteY1" fmla="*/ 0 h 6863251"/>
              <a:gd name="connsiteX2" fmla="*/ 5969468 w 5969468"/>
              <a:gd name="connsiteY2" fmla="*/ 2154072 h 6863251"/>
              <a:gd name="connsiteX3" fmla="*/ 5967265 w 5969468"/>
              <a:gd name="connsiteY3" fmla="*/ 6863251 h 6863251"/>
              <a:gd name="connsiteX4" fmla="*/ 3776870 w 5969468"/>
              <a:gd name="connsiteY4" fmla="*/ 6860840 h 6863251"/>
              <a:gd name="connsiteX5" fmla="*/ 0 w 5969468"/>
              <a:gd name="connsiteY5" fmla="*/ 4804860 h 6863251"/>
              <a:gd name="connsiteX6" fmla="*/ 1 w 5969468"/>
              <a:gd name="connsiteY6" fmla="*/ 5680 h 6863251"/>
              <a:gd name="connsiteX0" fmla="*/ 1 w 5969468"/>
              <a:gd name="connsiteY0" fmla="*/ 5680 h 6863251"/>
              <a:gd name="connsiteX1" fmla="*/ 2266122 w 5969468"/>
              <a:gd name="connsiteY1" fmla="*/ 0 h 6863251"/>
              <a:gd name="connsiteX2" fmla="*/ 5969468 w 5969468"/>
              <a:gd name="connsiteY2" fmla="*/ 2154072 h 6863251"/>
              <a:gd name="connsiteX3" fmla="*/ 5967265 w 5969468"/>
              <a:gd name="connsiteY3" fmla="*/ 6863251 h 6863251"/>
              <a:gd name="connsiteX4" fmla="*/ 3776870 w 5969468"/>
              <a:gd name="connsiteY4" fmla="*/ 6860840 h 6863251"/>
              <a:gd name="connsiteX5" fmla="*/ 0 w 5969468"/>
              <a:gd name="connsiteY5" fmla="*/ 4804860 h 6863251"/>
              <a:gd name="connsiteX6" fmla="*/ 1 w 5969468"/>
              <a:gd name="connsiteY6" fmla="*/ 5680 h 686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9468" h="6863251">
                <a:moveTo>
                  <a:pt x="1" y="5680"/>
                </a:moveTo>
                <a:lnTo>
                  <a:pt x="2266122" y="0"/>
                </a:lnTo>
                <a:lnTo>
                  <a:pt x="5969468" y="2154072"/>
                </a:lnTo>
                <a:cubicBezTo>
                  <a:pt x="5968734" y="3723798"/>
                  <a:pt x="5967999" y="5293525"/>
                  <a:pt x="5967265" y="6863251"/>
                </a:cubicBezTo>
                <a:lnTo>
                  <a:pt x="3776870" y="6860840"/>
                </a:lnTo>
                <a:lnTo>
                  <a:pt x="0" y="4804860"/>
                </a:lnTo>
                <a:cubicBezTo>
                  <a:pt x="0" y="3205133"/>
                  <a:pt x="1" y="1605407"/>
                  <a:pt x="1" y="5680"/>
                </a:cubicBezTo>
                <a:close/>
              </a:path>
            </a:pathLst>
          </a:cu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9397F19-49CC-D65F-21C0-982FB55CEA90}"/>
              </a:ext>
            </a:extLst>
          </p:cNvPr>
          <p:cNvSpPr>
            <a:spLocks noGrp="1"/>
          </p:cNvSpPr>
          <p:nvPr>
            <p:ph type="title"/>
          </p:nvPr>
        </p:nvSpPr>
        <p:spPr>
          <a:xfrm>
            <a:off x="545095" y="521459"/>
            <a:ext cx="5550905" cy="963541"/>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FA2462B-049E-184A-05C4-DE6114213F36}"/>
              </a:ext>
            </a:extLst>
          </p:cNvPr>
          <p:cNvSpPr>
            <a:spLocks noGrp="1"/>
          </p:cNvSpPr>
          <p:nvPr>
            <p:ph idx="1"/>
          </p:nvPr>
        </p:nvSpPr>
        <p:spPr>
          <a:xfrm>
            <a:off x="545095" y="1584642"/>
            <a:ext cx="5529228" cy="45923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DE766633-F7F9-BFBC-4614-4180927A7322}"/>
              </a:ext>
            </a:extLst>
          </p:cNvPr>
          <p:cNvSpPr>
            <a:spLocks noGrp="1"/>
          </p:cNvSpPr>
          <p:nvPr>
            <p:ph type="ftr" sz="quarter" idx="11"/>
          </p:nvPr>
        </p:nvSpPr>
        <p:spPr/>
        <p:txBody>
          <a:bodyPr/>
          <a:lstStyle/>
          <a:p>
            <a:r>
              <a:rPr lang="en-GB"/>
              <a:t>Footer goes here. To edit footer go Insert &gt; Header &amp; Footer &gt;Footer</a:t>
            </a:r>
          </a:p>
        </p:txBody>
      </p:sp>
      <p:sp>
        <p:nvSpPr>
          <p:cNvPr id="6" name="Slide Number Placeholder 5">
            <a:extLst>
              <a:ext uri="{FF2B5EF4-FFF2-40B4-BE49-F238E27FC236}">
                <a16:creationId xmlns:a16="http://schemas.microsoft.com/office/drawing/2014/main" id="{1F25C4BC-7E8C-3077-181B-1528FC36FBF0}"/>
              </a:ext>
            </a:extLst>
          </p:cNvPr>
          <p:cNvSpPr>
            <a:spLocks noGrp="1"/>
          </p:cNvSpPr>
          <p:nvPr>
            <p:ph type="sldNum" sz="quarter" idx="12"/>
          </p:nvPr>
        </p:nvSpPr>
        <p:spPr/>
        <p:txBody>
          <a:bodyPr/>
          <a:lstStyle>
            <a:lvl1pPr>
              <a:defRPr>
                <a:solidFill>
                  <a:schemeClr val="accent3"/>
                </a:solidFill>
              </a:defRPr>
            </a:lvl1pPr>
          </a:lstStyle>
          <a:p>
            <a:fld id="{43A0D1A1-6419-4D53-9DE2-95F17E34CC8C}" type="slidenum">
              <a:rPr lang="en-GB" smtClean="0"/>
              <a:pPr/>
              <a:t>‹#›</a:t>
            </a:fld>
            <a:endParaRPr lang="en-GB" dirty="0"/>
          </a:p>
        </p:txBody>
      </p:sp>
      <p:sp>
        <p:nvSpPr>
          <p:cNvPr id="7" name="Content Placeholder 6">
            <a:extLst>
              <a:ext uri="{FF2B5EF4-FFF2-40B4-BE49-F238E27FC236}">
                <a16:creationId xmlns:a16="http://schemas.microsoft.com/office/drawing/2014/main" id="{37449A0F-DC70-7631-6C9C-1F05DE32932B}"/>
              </a:ext>
            </a:extLst>
          </p:cNvPr>
          <p:cNvSpPr>
            <a:spLocks noGrp="1"/>
          </p:cNvSpPr>
          <p:nvPr>
            <p:ph sz="quarter" idx="13"/>
          </p:nvPr>
        </p:nvSpPr>
        <p:spPr>
          <a:xfrm>
            <a:off x="6769968" y="1584642"/>
            <a:ext cx="4995024" cy="4592322"/>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Picture 3" descr="Logo&#10;&#10;Description automatically generated">
            <a:extLst>
              <a:ext uri="{FF2B5EF4-FFF2-40B4-BE49-F238E27FC236}">
                <a16:creationId xmlns:a16="http://schemas.microsoft.com/office/drawing/2014/main" id="{AAA95EE5-9F34-BD3A-099E-BF2F9B2D6E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3871" y="225334"/>
            <a:ext cx="1440000" cy="870530"/>
          </a:xfrm>
          <a:prstGeom prst="rect">
            <a:avLst/>
          </a:prstGeom>
        </p:spPr>
      </p:pic>
      <p:sp>
        <p:nvSpPr>
          <p:cNvPr id="9" name="Content Placeholder 8">
            <a:extLst>
              <a:ext uri="{FF2B5EF4-FFF2-40B4-BE49-F238E27FC236}">
                <a16:creationId xmlns:a16="http://schemas.microsoft.com/office/drawing/2014/main" id="{74426A0F-7C51-A4E3-BD7A-2452BB3AE84B}"/>
              </a:ext>
            </a:extLst>
          </p:cNvPr>
          <p:cNvSpPr>
            <a:spLocks noGrp="1"/>
          </p:cNvSpPr>
          <p:nvPr>
            <p:ph sz="quarter" idx="14"/>
          </p:nvPr>
        </p:nvSpPr>
        <p:spPr>
          <a:xfrm>
            <a:off x="6770688" y="520700"/>
            <a:ext cx="2493962" cy="871538"/>
          </a:xfrm>
        </p:spPr>
        <p:txBody>
          <a:bodyPr/>
          <a:lstStyle>
            <a:lvl1pPr>
              <a:defRPr sz="23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7646423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numbere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7F19-49CC-D65F-21C0-982FB55CEA90}"/>
              </a:ext>
            </a:extLst>
          </p:cNvPr>
          <p:cNvSpPr>
            <a:spLocks noGrp="1"/>
          </p:cNvSpPr>
          <p:nvPr>
            <p:ph type="title"/>
          </p:nvPr>
        </p:nvSpPr>
        <p:spPr>
          <a:xfrm>
            <a:off x="545095" y="521459"/>
            <a:ext cx="9900000" cy="531541"/>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FA2462B-049E-184A-05C4-DE6114213F36}"/>
              </a:ext>
            </a:extLst>
          </p:cNvPr>
          <p:cNvSpPr>
            <a:spLocks noGrp="1"/>
          </p:cNvSpPr>
          <p:nvPr>
            <p:ph idx="1"/>
          </p:nvPr>
        </p:nvSpPr>
        <p:spPr>
          <a:xfrm>
            <a:off x="530323" y="1126800"/>
            <a:ext cx="10302904" cy="4763963"/>
          </a:xfrm>
        </p:spPr>
        <p:txBody>
          <a:bodyPr numCol="2" spcCol="180000"/>
          <a:lstStyle>
            <a:lvl1pPr marL="324000" indent="-324000">
              <a:lnSpc>
                <a:spcPts val="2000"/>
              </a:lnSpc>
              <a:spcBef>
                <a:spcPts val="0"/>
              </a:spcBef>
              <a:buClr>
                <a:schemeClr val="accent3"/>
              </a:buClr>
              <a:buFont typeface="+mj-lt"/>
              <a:buAutoNum type="arabicPeriod"/>
              <a:defRPr sz="2000"/>
            </a:lvl1pPr>
            <a:lvl2pPr marL="323850" indent="0">
              <a:lnSpc>
                <a:spcPts val="2200"/>
              </a:lnSpc>
              <a:spcBef>
                <a:spcPts val="0"/>
              </a:spcBef>
              <a:spcAft>
                <a:spcPts val="1200"/>
              </a:spcAft>
              <a:buFontTx/>
              <a:buNone/>
              <a:defRPr b="1"/>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DE766633-F7F9-BFBC-4614-4180927A7322}"/>
              </a:ext>
            </a:extLst>
          </p:cNvPr>
          <p:cNvSpPr>
            <a:spLocks noGrp="1"/>
          </p:cNvSpPr>
          <p:nvPr>
            <p:ph type="ftr" sz="quarter" idx="11"/>
          </p:nvPr>
        </p:nvSpPr>
        <p:spPr/>
        <p:txBody>
          <a:bodyPr/>
          <a:lstStyle/>
          <a:p>
            <a:r>
              <a:rPr lang="en-GB"/>
              <a:t>Footer goes here. To edit footer go Insert &gt; Header &amp; Footer &gt;Footer</a:t>
            </a:r>
          </a:p>
        </p:txBody>
      </p:sp>
      <p:sp>
        <p:nvSpPr>
          <p:cNvPr id="6" name="Slide Number Placeholder 5">
            <a:extLst>
              <a:ext uri="{FF2B5EF4-FFF2-40B4-BE49-F238E27FC236}">
                <a16:creationId xmlns:a16="http://schemas.microsoft.com/office/drawing/2014/main" id="{1F25C4BC-7E8C-3077-181B-1528FC36FBF0}"/>
              </a:ext>
            </a:extLst>
          </p:cNvPr>
          <p:cNvSpPr>
            <a:spLocks noGrp="1"/>
          </p:cNvSpPr>
          <p:nvPr>
            <p:ph type="sldNum" sz="quarter" idx="12"/>
          </p:nvPr>
        </p:nvSpPr>
        <p:spPr/>
        <p:txBody>
          <a:bodyPr/>
          <a:lstStyle/>
          <a:p>
            <a:fld id="{43A0D1A1-6419-4D53-9DE2-95F17E34CC8C}" type="slidenum">
              <a:rPr lang="en-GB" smtClean="0"/>
              <a:t>‹#›</a:t>
            </a:fld>
            <a:endParaRPr lang="en-GB"/>
          </a:p>
        </p:txBody>
      </p:sp>
      <p:pic>
        <p:nvPicPr>
          <p:cNvPr id="4" name="Picture 3" descr="Logo&#10;&#10;Description automatically generated">
            <a:extLst>
              <a:ext uri="{FF2B5EF4-FFF2-40B4-BE49-F238E27FC236}">
                <a16:creationId xmlns:a16="http://schemas.microsoft.com/office/drawing/2014/main" id="{72F03990-2C4B-82B0-A599-E4B12B1875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3871" y="225334"/>
            <a:ext cx="1440000" cy="870530"/>
          </a:xfrm>
          <a:prstGeom prst="rect">
            <a:avLst/>
          </a:prstGeom>
        </p:spPr>
      </p:pic>
    </p:spTree>
    <p:extLst>
      <p:ext uri="{BB962C8B-B14F-4D97-AF65-F5344CB8AC3E}">
        <p14:creationId xmlns:p14="http://schemas.microsoft.com/office/powerpoint/2010/main" val="23287287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with table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7F19-49CC-D65F-21C0-982FB55CEA90}"/>
              </a:ext>
            </a:extLst>
          </p:cNvPr>
          <p:cNvSpPr>
            <a:spLocks noGrp="1"/>
          </p:cNvSpPr>
          <p:nvPr>
            <p:ph type="title"/>
          </p:nvPr>
        </p:nvSpPr>
        <p:spPr>
          <a:xfrm>
            <a:off x="545095" y="521459"/>
            <a:ext cx="9900000" cy="891541"/>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FA2462B-049E-184A-05C4-DE6114213F36}"/>
              </a:ext>
            </a:extLst>
          </p:cNvPr>
          <p:cNvSpPr>
            <a:spLocks noGrp="1"/>
          </p:cNvSpPr>
          <p:nvPr>
            <p:ph idx="1"/>
          </p:nvPr>
        </p:nvSpPr>
        <p:spPr>
          <a:xfrm>
            <a:off x="530323" y="1598686"/>
            <a:ext cx="4341677" cy="45782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E766633-F7F9-BFBC-4614-4180927A7322}"/>
              </a:ext>
            </a:extLst>
          </p:cNvPr>
          <p:cNvSpPr>
            <a:spLocks noGrp="1"/>
          </p:cNvSpPr>
          <p:nvPr>
            <p:ph type="ftr" sz="quarter" idx="11"/>
          </p:nvPr>
        </p:nvSpPr>
        <p:spPr/>
        <p:txBody>
          <a:bodyPr/>
          <a:lstStyle/>
          <a:p>
            <a:r>
              <a:rPr lang="en-GB"/>
              <a:t>Footer goes here. To edit footer go Insert &gt; Header &amp; Footer &gt;Footer</a:t>
            </a:r>
          </a:p>
        </p:txBody>
      </p:sp>
      <p:sp>
        <p:nvSpPr>
          <p:cNvPr id="6" name="Slide Number Placeholder 5">
            <a:extLst>
              <a:ext uri="{FF2B5EF4-FFF2-40B4-BE49-F238E27FC236}">
                <a16:creationId xmlns:a16="http://schemas.microsoft.com/office/drawing/2014/main" id="{1F25C4BC-7E8C-3077-181B-1528FC36FBF0}"/>
              </a:ext>
            </a:extLst>
          </p:cNvPr>
          <p:cNvSpPr>
            <a:spLocks noGrp="1"/>
          </p:cNvSpPr>
          <p:nvPr>
            <p:ph type="sldNum" sz="quarter" idx="12"/>
          </p:nvPr>
        </p:nvSpPr>
        <p:spPr/>
        <p:txBody>
          <a:bodyPr/>
          <a:lstStyle/>
          <a:p>
            <a:fld id="{43A0D1A1-6419-4D53-9DE2-95F17E34CC8C}" type="slidenum">
              <a:rPr lang="en-GB" smtClean="0"/>
              <a:t>‹#›</a:t>
            </a:fld>
            <a:endParaRPr lang="en-GB"/>
          </a:p>
        </p:txBody>
      </p:sp>
      <p:sp>
        <p:nvSpPr>
          <p:cNvPr id="9" name="Chart Placeholder 8">
            <a:extLst>
              <a:ext uri="{FF2B5EF4-FFF2-40B4-BE49-F238E27FC236}">
                <a16:creationId xmlns:a16="http://schemas.microsoft.com/office/drawing/2014/main" id="{88C29820-EC6F-48B5-152B-217AC4F9DEE5}"/>
              </a:ext>
            </a:extLst>
          </p:cNvPr>
          <p:cNvSpPr>
            <a:spLocks noGrp="1"/>
          </p:cNvSpPr>
          <p:nvPr>
            <p:ph type="chart" sz="quarter" idx="13"/>
          </p:nvPr>
        </p:nvSpPr>
        <p:spPr>
          <a:xfrm>
            <a:off x="5087938" y="1598613"/>
            <a:ext cx="6624637" cy="4578350"/>
          </a:xfrm>
        </p:spPr>
        <p:txBody>
          <a:bodyPr anchor="ctr"/>
          <a:lstStyle>
            <a:lvl1pPr algn="ctr">
              <a:defRPr/>
            </a:lvl1pPr>
          </a:lstStyle>
          <a:p>
            <a:r>
              <a:rPr lang="en-US"/>
              <a:t>Click icon to add chart</a:t>
            </a:r>
            <a:endParaRPr lang="en-GB"/>
          </a:p>
        </p:txBody>
      </p:sp>
      <p:pic>
        <p:nvPicPr>
          <p:cNvPr id="4" name="Picture 3" descr="Logo&#10;&#10;Description automatically generated">
            <a:extLst>
              <a:ext uri="{FF2B5EF4-FFF2-40B4-BE49-F238E27FC236}">
                <a16:creationId xmlns:a16="http://schemas.microsoft.com/office/drawing/2014/main" id="{1315FDB5-FE3A-E52D-77CD-49685C8BBF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3871" y="225334"/>
            <a:ext cx="1440000" cy="870530"/>
          </a:xfrm>
          <a:prstGeom prst="rect">
            <a:avLst/>
          </a:prstGeom>
        </p:spPr>
      </p:pic>
    </p:spTree>
    <p:extLst>
      <p:ext uri="{BB962C8B-B14F-4D97-AF65-F5344CB8AC3E}">
        <p14:creationId xmlns:p14="http://schemas.microsoft.com/office/powerpoint/2010/main" val="12943978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with table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7F19-49CC-D65F-21C0-982FB55CEA90}"/>
              </a:ext>
            </a:extLst>
          </p:cNvPr>
          <p:cNvSpPr>
            <a:spLocks noGrp="1"/>
          </p:cNvSpPr>
          <p:nvPr>
            <p:ph type="title"/>
          </p:nvPr>
        </p:nvSpPr>
        <p:spPr>
          <a:xfrm>
            <a:off x="545095" y="521459"/>
            <a:ext cx="9900000" cy="675541"/>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FA2462B-049E-184A-05C4-DE6114213F36}"/>
              </a:ext>
            </a:extLst>
          </p:cNvPr>
          <p:cNvSpPr>
            <a:spLocks noGrp="1"/>
          </p:cNvSpPr>
          <p:nvPr>
            <p:ph idx="1"/>
          </p:nvPr>
        </p:nvSpPr>
        <p:spPr>
          <a:xfrm>
            <a:off x="530323" y="1332826"/>
            <a:ext cx="11167480" cy="675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DE766633-F7F9-BFBC-4614-4180927A7322}"/>
              </a:ext>
            </a:extLst>
          </p:cNvPr>
          <p:cNvSpPr>
            <a:spLocks noGrp="1"/>
          </p:cNvSpPr>
          <p:nvPr>
            <p:ph type="ftr" sz="quarter" idx="11"/>
          </p:nvPr>
        </p:nvSpPr>
        <p:spPr/>
        <p:txBody>
          <a:bodyPr/>
          <a:lstStyle/>
          <a:p>
            <a:r>
              <a:rPr lang="en-GB"/>
              <a:t>Footer goes here. To edit footer go Insert &gt; Header &amp; Footer &gt;Footer</a:t>
            </a:r>
          </a:p>
        </p:txBody>
      </p:sp>
      <p:sp>
        <p:nvSpPr>
          <p:cNvPr id="6" name="Slide Number Placeholder 5">
            <a:extLst>
              <a:ext uri="{FF2B5EF4-FFF2-40B4-BE49-F238E27FC236}">
                <a16:creationId xmlns:a16="http://schemas.microsoft.com/office/drawing/2014/main" id="{1F25C4BC-7E8C-3077-181B-1528FC36FBF0}"/>
              </a:ext>
            </a:extLst>
          </p:cNvPr>
          <p:cNvSpPr>
            <a:spLocks noGrp="1"/>
          </p:cNvSpPr>
          <p:nvPr>
            <p:ph type="sldNum" sz="quarter" idx="12"/>
          </p:nvPr>
        </p:nvSpPr>
        <p:spPr/>
        <p:txBody>
          <a:bodyPr/>
          <a:lstStyle/>
          <a:p>
            <a:fld id="{43A0D1A1-6419-4D53-9DE2-95F17E34CC8C}" type="slidenum">
              <a:rPr lang="en-GB" smtClean="0"/>
              <a:t>‹#›</a:t>
            </a:fld>
            <a:endParaRPr lang="en-GB"/>
          </a:p>
        </p:txBody>
      </p:sp>
      <p:sp>
        <p:nvSpPr>
          <p:cNvPr id="9" name="Chart Placeholder 8">
            <a:extLst>
              <a:ext uri="{FF2B5EF4-FFF2-40B4-BE49-F238E27FC236}">
                <a16:creationId xmlns:a16="http://schemas.microsoft.com/office/drawing/2014/main" id="{88C29820-EC6F-48B5-152B-217AC4F9DEE5}"/>
              </a:ext>
            </a:extLst>
          </p:cNvPr>
          <p:cNvSpPr>
            <a:spLocks noGrp="1"/>
          </p:cNvSpPr>
          <p:nvPr>
            <p:ph type="chart" sz="quarter" idx="13"/>
          </p:nvPr>
        </p:nvSpPr>
        <p:spPr>
          <a:xfrm>
            <a:off x="545096" y="2421000"/>
            <a:ext cx="11167480" cy="3755963"/>
          </a:xfrm>
        </p:spPr>
        <p:txBody>
          <a:bodyPr anchor="ctr"/>
          <a:lstStyle>
            <a:lvl1pPr algn="ctr">
              <a:defRPr/>
            </a:lvl1pPr>
          </a:lstStyle>
          <a:p>
            <a:r>
              <a:rPr lang="en-US"/>
              <a:t>Click icon to add chart</a:t>
            </a:r>
            <a:endParaRPr lang="en-GB"/>
          </a:p>
        </p:txBody>
      </p:sp>
      <p:sp>
        <p:nvSpPr>
          <p:cNvPr id="11" name="Text Placeholder 10">
            <a:extLst>
              <a:ext uri="{FF2B5EF4-FFF2-40B4-BE49-F238E27FC236}">
                <a16:creationId xmlns:a16="http://schemas.microsoft.com/office/drawing/2014/main" id="{CD6E2C58-DCCB-8D49-ED18-0242FD85B07E}"/>
              </a:ext>
            </a:extLst>
          </p:cNvPr>
          <p:cNvSpPr>
            <a:spLocks noGrp="1"/>
          </p:cNvSpPr>
          <p:nvPr>
            <p:ph type="body" sz="quarter" idx="14"/>
          </p:nvPr>
        </p:nvSpPr>
        <p:spPr>
          <a:xfrm>
            <a:off x="530324" y="2013066"/>
            <a:ext cx="5349600" cy="332728"/>
          </a:xfrm>
        </p:spPr>
        <p:txBody>
          <a:bodyPr/>
          <a:lstStyle>
            <a:lvl1pPr>
              <a:defRPr sz="1200" b="1"/>
            </a:lvl1pPr>
          </a:lstStyle>
          <a:p>
            <a:pPr lvl="0"/>
            <a:r>
              <a:rPr lang="en-US"/>
              <a:t>Click to edit Master text styles</a:t>
            </a:r>
          </a:p>
        </p:txBody>
      </p:sp>
      <p:pic>
        <p:nvPicPr>
          <p:cNvPr id="4" name="Picture 3" descr="Logo&#10;&#10;Description automatically generated">
            <a:extLst>
              <a:ext uri="{FF2B5EF4-FFF2-40B4-BE49-F238E27FC236}">
                <a16:creationId xmlns:a16="http://schemas.microsoft.com/office/drawing/2014/main" id="{B74DDFA5-A283-E350-399E-0C8DE91CC1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3871" y="225334"/>
            <a:ext cx="1440000" cy="870530"/>
          </a:xfrm>
          <a:prstGeom prst="rect">
            <a:avLst/>
          </a:prstGeom>
        </p:spPr>
      </p:pic>
    </p:spTree>
    <p:extLst>
      <p:ext uri="{BB962C8B-B14F-4D97-AF65-F5344CB8AC3E}">
        <p14:creationId xmlns:p14="http://schemas.microsoft.com/office/powerpoint/2010/main" val="3513179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fidentiality 2 Content - B">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99D5D14-B17C-9E77-5E80-E2824971C5F8}"/>
              </a:ext>
            </a:extLst>
          </p:cNvPr>
          <p:cNvSpPr/>
          <p:nvPr userDrawn="1"/>
        </p:nvSpPr>
        <p:spPr>
          <a:xfrm>
            <a:off x="6224735" y="-5680"/>
            <a:ext cx="5969468" cy="6863251"/>
          </a:xfrm>
          <a:custGeom>
            <a:avLst/>
            <a:gdLst>
              <a:gd name="connsiteX0" fmla="*/ 0 w 5967264"/>
              <a:gd name="connsiteY0" fmla="*/ 0 h 6857571"/>
              <a:gd name="connsiteX1" fmla="*/ 5967264 w 5967264"/>
              <a:gd name="connsiteY1" fmla="*/ 0 h 6857571"/>
              <a:gd name="connsiteX2" fmla="*/ 5967264 w 5967264"/>
              <a:gd name="connsiteY2" fmla="*/ 6857571 h 6857571"/>
              <a:gd name="connsiteX3" fmla="*/ 0 w 5967264"/>
              <a:gd name="connsiteY3" fmla="*/ 6857571 h 6857571"/>
              <a:gd name="connsiteX4" fmla="*/ 0 w 5967264"/>
              <a:gd name="connsiteY4" fmla="*/ 0 h 6857571"/>
              <a:gd name="connsiteX0" fmla="*/ 0 w 5967264"/>
              <a:gd name="connsiteY0" fmla="*/ 5680 h 6863251"/>
              <a:gd name="connsiteX1" fmla="*/ 2266121 w 5967264"/>
              <a:gd name="connsiteY1" fmla="*/ 0 h 6863251"/>
              <a:gd name="connsiteX2" fmla="*/ 5967264 w 5967264"/>
              <a:gd name="connsiteY2" fmla="*/ 5680 h 6863251"/>
              <a:gd name="connsiteX3" fmla="*/ 5967264 w 5967264"/>
              <a:gd name="connsiteY3" fmla="*/ 6863251 h 6863251"/>
              <a:gd name="connsiteX4" fmla="*/ 0 w 5967264"/>
              <a:gd name="connsiteY4" fmla="*/ 6863251 h 6863251"/>
              <a:gd name="connsiteX5" fmla="*/ 0 w 5967264"/>
              <a:gd name="connsiteY5" fmla="*/ 5680 h 6863251"/>
              <a:gd name="connsiteX0" fmla="*/ 0 w 5967264"/>
              <a:gd name="connsiteY0" fmla="*/ 5680 h 6863251"/>
              <a:gd name="connsiteX1" fmla="*/ 2266121 w 5967264"/>
              <a:gd name="connsiteY1" fmla="*/ 0 h 6863251"/>
              <a:gd name="connsiteX2" fmla="*/ 5967264 w 5967264"/>
              <a:gd name="connsiteY2" fmla="*/ 5680 h 6863251"/>
              <a:gd name="connsiteX3" fmla="*/ 5963478 w 5967264"/>
              <a:gd name="connsiteY3" fmla="*/ 2169571 h 6863251"/>
              <a:gd name="connsiteX4" fmla="*/ 5967264 w 5967264"/>
              <a:gd name="connsiteY4" fmla="*/ 6863251 h 6863251"/>
              <a:gd name="connsiteX5" fmla="*/ 0 w 5967264"/>
              <a:gd name="connsiteY5" fmla="*/ 6863251 h 6863251"/>
              <a:gd name="connsiteX6" fmla="*/ 0 w 5967264"/>
              <a:gd name="connsiteY6" fmla="*/ 5680 h 6863251"/>
              <a:gd name="connsiteX0" fmla="*/ 0 w 5967264"/>
              <a:gd name="connsiteY0" fmla="*/ 5680 h 6863251"/>
              <a:gd name="connsiteX1" fmla="*/ 2266121 w 5967264"/>
              <a:gd name="connsiteY1" fmla="*/ 0 h 6863251"/>
              <a:gd name="connsiteX2" fmla="*/ 5967264 w 5967264"/>
              <a:gd name="connsiteY2" fmla="*/ 5680 h 6863251"/>
              <a:gd name="connsiteX3" fmla="*/ 5963478 w 5967264"/>
              <a:gd name="connsiteY3" fmla="*/ 2169571 h 6863251"/>
              <a:gd name="connsiteX4" fmla="*/ 5967264 w 5967264"/>
              <a:gd name="connsiteY4" fmla="*/ 6863251 h 6863251"/>
              <a:gd name="connsiteX5" fmla="*/ 3776869 w 5967264"/>
              <a:gd name="connsiteY5" fmla="*/ 6860840 h 6863251"/>
              <a:gd name="connsiteX6" fmla="*/ 0 w 5967264"/>
              <a:gd name="connsiteY6" fmla="*/ 6863251 h 6863251"/>
              <a:gd name="connsiteX7" fmla="*/ 0 w 5967264"/>
              <a:gd name="connsiteY7" fmla="*/ 5680 h 6863251"/>
              <a:gd name="connsiteX0" fmla="*/ 1 w 5967265"/>
              <a:gd name="connsiteY0" fmla="*/ 5680 h 6863251"/>
              <a:gd name="connsiteX1" fmla="*/ 2266122 w 5967265"/>
              <a:gd name="connsiteY1" fmla="*/ 0 h 6863251"/>
              <a:gd name="connsiteX2" fmla="*/ 5967265 w 5967265"/>
              <a:gd name="connsiteY2" fmla="*/ 5680 h 6863251"/>
              <a:gd name="connsiteX3" fmla="*/ 5963479 w 5967265"/>
              <a:gd name="connsiteY3" fmla="*/ 2169571 h 6863251"/>
              <a:gd name="connsiteX4" fmla="*/ 5967265 w 5967265"/>
              <a:gd name="connsiteY4" fmla="*/ 6863251 h 6863251"/>
              <a:gd name="connsiteX5" fmla="*/ 3776870 w 5967265"/>
              <a:gd name="connsiteY5" fmla="*/ 6860840 h 6863251"/>
              <a:gd name="connsiteX6" fmla="*/ 1 w 5967265"/>
              <a:gd name="connsiteY6" fmla="*/ 6863251 h 6863251"/>
              <a:gd name="connsiteX7" fmla="*/ 0 w 5967265"/>
              <a:gd name="connsiteY7" fmla="*/ 4804860 h 6863251"/>
              <a:gd name="connsiteX8" fmla="*/ 1 w 5967265"/>
              <a:gd name="connsiteY8" fmla="*/ 5680 h 6863251"/>
              <a:gd name="connsiteX0" fmla="*/ 1 w 5967265"/>
              <a:gd name="connsiteY0" fmla="*/ 5680 h 6863251"/>
              <a:gd name="connsiteX1" fmla="*/ 2266122 w 5967265"/>
              <a:gd name="connsiteY1" fmla="*/ 0 h 6863251"/>
              <a:gd name="connsiteX2" fmla="*/ 5967265 w 5967265"/>
              <a:gd name="connsiteY2" fmla="*/ 5680 h 6863251"/>
              <a:gd name="connsiteX3" fmla="*/ 5963479 w 5967265"/>
              <a:gd name="connsiteY3" fmla="*/ 2169571 h 6863251"/>
              <a:gd name="connsiteX4" fmla="*/ 5967265 w 5967265"/>
              <a:gd name="connsiteY4" fmla="*/ 6863251 h 6863251"/>
              <a:gd name="connsiteX5" fmla="*/ 3776870 w 5967265"/>
              <a:gd name="connsiteY5" fmla="*/ 6860840 h 6863251"/>
              <a:gd name="connsiteX6" fmla="*/ 0 w 5967265"/>
              <a:gd name="connsiteY6" fmla="*/ 4804860 h 6863251"/>
              <a:gd name="connsiteX7" fmla="*/ 1 w 5967265"/>
              <a:gd name="connsiteY7" fmla="*/ 5680 h 6863251"/>
              <a:gd name="connsiteX0" fmla="*/ 1 w 5967265"/>
              <a:gd name="connsiteY0" fmla="*/ 5680 h 6863251"/>
              <a:gd name="connsiteX1" fmla="*/ 2266122 w 5967265"/>
              <a:gd name="connsiteY1" fmla="*/ 0 h 6863251"/>
              <a:gd name="connsiteX2" fmla="*/ 5963479 w 5967265"/>
              <a:gd name="connsiteY2" fmla="*/ 2169571 h 6863251"/>
              <a:gd name="connsiteX3" fmla="*/ 5967265 w 5967265"/>
              <a:gd name="connsiteY3" fmla="*/ 6863251 h 6863251"/>
              <a:gd name="connsiteX4" fmla="*/ 3776870 w 5967265"/>
              <a:gd name="connsiteY4" fmla="*/ 6860840 h 6863251"/>
              <a:gd name="connsiteX5" fmla="*/ 0 w 5967265"/>
              <a:gd name="connsiteY5" fmla="*/ 4804860 h 6863251"/>
              <a:gd name="connsiteX6" fmla="*/ 1 w 5967265"/>
              <a:gd name="connsiteY6" fmla="*/ 5680 h 6863251"/>
              <a:gd name="connsiteX0" fmla="*/ 1 w 5967265"/>
              <a:gd name="connsiteY0" fmla="*/ 5680 h 6863251"/>
              <a:gd name="connsiteX1" fmla="*/ 2266122 w 5967265"/>
              <a:gd name="connsiteY1" fmla="*/ 0 h 6863251"/>
              <a:gd name="connsiteX2" fmla="*/ 5963479 w 5967265"/>
              <a:gd name="connsiteY2" fmla="*/ 2154072 h 6863251"/>
              <a:gd name="connsiteX3" fmla="*/ 5967265 w 5967265"/>
              <a:gd name="connsiteY3" fmla="*/ 6863251 h 6863251"/>
              <a:gd name="connsiteX4" fmla="*/ 3776870 w 5967265"/>
              <a:gd name="connsiteY4" fmla="*/ 6860840 h 6863251"/>
              <a:gd name="connsiteX5" fmla="*/ 0 w 5967265"/>
              <a:gd name="connsiteY5" fmla="*/ 4804860 h 6863251"/>
              <a:gd name="connsiteX6" fmla="*/ 1 w 5967265"/>
              <a:gd name="connsiteY6" fmla="*/ 5680 h 6863251"/>
              <a:gd name="connsiteX0" fmla="*/ 1 w 5969468"/>
              <a:gd name="connsiteY0" fmla="*/ 5680 h 6863251"/>
              <a:gd name="connsiteX1" fmla="*/ 2266122 w 5969468"/>
              <a:gd name="connsiteY1" fmla="*/ 0 h 6863251"/>
              <a:gd name="connsiteX2" fmla="*/ 5969468 w 5969468"/>
              <a:gd name="connsiteY2" fmla="*/ 2154072 h 6863251"/>
              <a:gd name="connsiteX3" fmla="*/ 5967265 w 5969468"/>
              <a:gd name="connsiteY3" fmla="*/ 6863251 h 6863251"/>
              <a:gd name="connsiteX4" fmla="*/ 3776870 w 5969468"/>
              <a:gd name="connsiteY4" fmla="*/ 6860840 h 6863251"/>
              <a:gd name="connsiteX5" fmla="*/ 0 w 5969468"/>
              <a:gd name="connsiteY5" fmla="*/ 4804860 h 6863251"/>
              <a:gd name="connsiteX6" fmla="*/ 1 w 5969468"/>
              <a:gd name="connsiteY6" fmla="*/ 5680 h 6863251"/>
              <a:gd name="connsiteX0" fmla="*/ 1 w 5969468"/>
              <a:gd name="connsiteY0" fmla="*/ 11817 h 6869388"/>
              <a:gd name="connsiteX1" fmla="*/ 2266122 w 5969468"/>
              <a:gd name="connsiteY1" fmla="*/ 0 h 6869388"/>
              <a:gd name="connsiteX2" fmla="*/ 5969468 w 5969468"/>
              <a:gd name="connsiteY2" fmla="*/ 2160209 h 6869388"/>
              <a:gd name="connsiteX3" fmla="*/ 5967265 w 5969468"/>
              <a:gd name="connsiteY3" fmla="*/ 6869388 h 6869388"/>
              <a:gd name="connsiteX4" fmla="*/ 3776870 w 5969468"/>
              <a:gd name="connsiteY4" fmla="*/ 6866977 h 6869388"/>
              <a:gd name="connsiteX5" fmla="*/ 0 w 5969468"/>
              <a:gd name="connsiteY5" fmla="*/ 4810997 h 6869388"/>
              <a:gd name="connsiteX6" fmla="*/ 1 w 5969468"/>
              <a:gd name="connsiteY6" fmla="*/ 11817 h 6869388"/>
              <a:gd name="connsiteX0" fmla="*/ 1 w 5969468"/>
              <a:gd name="connsiteY0" fmla="*/ 5680 h 6863251"/>
              <a:gd name="connsiteX1" fmla="*/ 2266122 w 5969468"/>
              <a:gd name="connsiteY1" fmla="*/ 0 h 6863251"/>
              <a:gd name="connsiteX2" fmla="*/ 5969468 w 5969468"/>
              <a:gd name="connsiteY2" fmla="*/ 2154072 h 6863251"/>
              <a:gd name="connsiteX3" fmla="*/ 5967265 w 5969468"/>
              <a:gd name="connsiteY3" fmla="*/ 6863251 h 6863251"/>
              <a:gd name="connsiteX4" fmla="*/ 3776870 w 5969468"/>
              <a:gd name="connsiteY4" fmla="*/ 6860840 h 6863251"/>
              <a:gd name="connsiteX5" fmla="*/ 0 w 5969468"/>
              <a:gd name="connsiteY5" fmla="*/ 4804860 h 6863251"/>
              <a:gd name="connsiteX6" fmla="*/ 1 w 5969468"/>
              <a:gd name="connsiteY6" fmla="*/ 5680 h 6863251"/>
              <a:gd name="connsiteX0" fmla="*/ 1 w 5969468"/>
              <a:gd name="connsiteY0" fmla="*/ 5680 h 6863251"/>
              <a:gd name="connsiteX1" fmla="*/ 2266122 w 5969468"/>
              <a:gd name="connsiteY1" fmla="*/ 0 h 6863251"/>
              <a:gd name="connsiteX2" fmla="*/ 5969468 w 5969468"/>
              <a:gd name="connsiteY2" fmla="*/ 2154072 h 6863251"/>
              <a:gd name="connsiteX3" fmla="*/ 5967265 w 5969468"/>
              <a:gd name="connsiteY3" fmla="*/ 6863251 h 6863251"/>
              <a:gd name="connsiteX4" fmla="*/ 3776870 w 5969468"/>
              <a:gd name="connsiteY4" fmla="*/ 6860840 h 6863251"/>
              <a:gd name="connsiteX5" fmla="*/ 0 w 5969468"/>
              <a:gd name="connsiteY5" fmla="*/ 4804860 h 6863251"/>
              <a:gd name="connsiteX6" fmla="*/ 1 w 5969468"/>
              <a:gd name="connsiteY6" fmla="*/ 5680 h 686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9468" h="6863251">
                <a:moveTo>
                  <a:pt x="1" y="5680"/>
                </a:moveTo>
                <a:lnTo>
                  <a:pt x="2266122" y="0"/>
                </a:lnTo>
                <a:lnTo>
                  <a:pt x="5969468" y="2154072"/>
                </a:lnTo>
                <a:cubicBezTo>
                  <a:pt x="5968734" y="3723798"/>
                  <a:pt x="5967999" y="5293525"/>
                  <a:pt x="5967265" y="6863251"/>
                </a:cubicBezTo>
                <a:lnTo>
                  <a:pt x="3776870" y="6860840"/>
                </a:lnTo>
                <a:lnTo>
                  <a:pt x="0" y="4804860"/>
                </a:lnTo>
                <a:cubicBezTo>
                  <a:pt x="0" y="3205133"/>
                  <a:pt x="1" y="1605407"/>
                  <a:pt x="1" y="5680"/>
                </a:cubicBezTo>
                <a:close/>
              </a:path>
            </a:pathLst>
          </a:cu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9397F19-49CC-D65F-21C0-982FB55CEA90}"/>
              </a:ext>
            </a:extLst>
          </p:cNvPr>
          <p:cNvSpPr>
            <a:spLocks noGrp="1"/>
          </p:cNvSpPr>
          <p:nvPr>
            <p:ph type="title"/>
          </p:nvPr>
        </p:nvSpPr>
        <p:spPr>
          <a:xfrm>
            <a:off x="545095" y="521459"/>
            <a:ext cx="5550905" cy="96354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2462B-049E-184A-05C4-DE6114213F36}"/>
              </a:ext>
            </a:extLst>
          </p:cNvPr>
          <p:cNvSpPr>
            <a:spLocks noGrp="1"/>
          </p:cNvSpPr>
          <p:nvPr>
            <p:ph idx="1"/>
          </p:nvPr>
        </p:nvSpPr>
        <p:spPr>
          <a:xfrm>
            <a:off x="545095" y="1584642"/>
            <a:ext cx="5529228" cy="45923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E766633-F7F9-BFBC-4614-4180927A7322}"/>
              </a:ext>
            </a:extLst>
          </p:cNvPr>
          <p:cNvSpPr>
            <a:spLocks noGrp="1"/>
          </p:cNvSpPr>
          <p:nvPr>
            <p:ph type="ftr" sz="quarter" idx="11"/>
          </p:nvPr>
        </p:nvSpPr>
        <p:spPr/>
        <p:txBody>
          <a:bodyPr/>
          <a:lstStyle/>
          <a:p>
            <a:r>
              <a:rPr lang="en-US"/>
              <a:t>Smaller Companies Committee 26 September 2024</a:t>
            </a:r>
            <a:endParaRPr lang="en-GB"/>
          </a:p>
        </p:txBody>
      </p:sp>
      <p:sp>
        <p:nvSpPr>
          <p:cNvPr id="6" name="Slide Number Placeholder 5">
            <a:extLst>
              <a:ext uri="{FF2B5EF4-FFF2-40B4-BE49-F238E27FC236}">
                <a16:creationId xmlns:a16="http://schemas.microsoft.com/office/drawing/2014/main" id="{1F25C4BC-7E8C-3077-181B-1528FC36FBF0}"/>
              </a:ext>
            </a:extLst>
          </p:cNvPr>
          <p:cNvSpPr>
            <a:spLocks noGrp="1"/>
          </p:cNvSpPr>
          <p:nvPr>
            <p:ph type="sldNum" sz="quarter" idx="12"/>
          </p:nvPr>
        </p:nvSpPr>
        <p:spPr/>
        <p:txBody>
          <a:bodyPr/>
          <a:lstStyle>
            <a:lvl1pPr>
              <a:defRPr>
                <a:solidFill>
                  <a:schemeClr val="accent3"/>
                </a:solidFill>
              </a:defRPr>
            </a:lvl1pPr>
          </a:lstStyle>
          <a:p>
            <a:fld id="{43A0D1A1-6419-4D53-9DE2-95F17E34CC8C}" type="slidenum">
              <a:rPr lang="en-GB" smtClean="0"/>
              <a:pPr/>
              <a:t>‹#›</a:t>
            </a:fld>
            <a:endParaRPr lang="en-GB"/>
          </a:p>
        </p:txBody>
      </p:sp>
      <p:sp>
        <p:nvSpPr>
          <p:cNvPr id="7" name="Content Placeholder 6">
            <a:extLst>
              <a:ext uri="{FF2B5EF4-FFF2-40B4-BE49-F238E27FC236}">
                <a16:creationId xmlns:a16="http://schemas.microsoft.com/office/drawing/2014/main" id="{37449A0F-DC70-7631-6C9C-1F05DE32932B}"/>
              </a:ext>
            </a:extLst>
          </p:cNvPr>
          <p:cNvSpPr>
            <a:spLocks noGrp="1"/>
          </p:cNvSpPr>
          <p:nvPr>
            <p:ph sz="quarter" idx="13"/>
          </p:nvPr>
        </p:nvSpPr>
        <p:spPr>
          <a:xfrm>
            <a:off x="6769968" y="1584642"/>
            <a:ext cx="4995024" cy="4592322"/>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Logo&#10;&#10;Description automatically generated">
            <a:extLst>
              <a:ext uri="{FF2B5EF4-FFF2-40B4-BE49-F238E27FC236}">
                <a16:creationId xmlns:a16="http://schemas.microsoft.com/office/drawing/2014/main" id="{AAA95EE5-9F34-BD3A-099E-BF2F9B2D6E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3871" y="225334"/>
            <a:ext cx="1440000" cy="870530"/>
          </a:xfrm>
          <a:prstGeom prst="rect">
            <a:avLst/>
          </a:prstGeom>
        </p:spPr>
      </p:pic>
      <p:sp>
        <p:nvSpPr>
          <p:cNvPr id="9" name="Content Placeholder 8">
            <a:extLst>
              <a:ext uri="{FF2B5EF4-FFF2-40B4-BE49-F238E27FC236}">
                <a16:creationId xmlns:a16="http://schemas.microsoft.com/office/drawing/2014/main" id="{74426A0F-7C51-A4E3-BD7A-2452BB3AE84B}"/>
              </a:ext>
            </a:extLst>
          </p:cNvPr>
          <p:cNvSpPr>
            <a:spLocks noGrp="1"/>
          </p:cNvSpPr>
          <p:nvPr>
            <p:ph sz="quarter" idx="14"/>
          </p:nvPr>
        </p:nvSpPr>
        <p:spPr>
          <a:xfrm>
            <a:off x="6770688" y="520700"/>
            <a:ext cx="2493962" cy="871538"/>
          </a:xfrm>
        </p:spPr>
        <p:txBody>
          <a:bodyPr/>
          <a:lstStyle>
            <a:lvl1pPr>
              <a:defRPr sz="23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8279155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with table C">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0CF1FA1-5E36-62C5-A758-E28505B70DDF}"/>
              </a:ext>
            </a:extLst>
          </p:cNvPr>
          <p:cNvSpPr>
            <a:spLocks noGrp="1"/>
          </p:cNvSpPr>
          <p:nvPr>
            <p:ph type="body" sz="quarter" idx="18"/>
          </p:nvPr>
        </p:nvSpPr>
        <p:spPr>
          <a:xfrm>
            <a:off x="6240463" y="2637000"/>
            <a:ext cx="5349875" cy="3539963"/>
          </a:xfrm>
        </p:spPr>
        <p:txBody>
          <a:bodyPr/>
          <a:lstStyle>
            <a:lvl1pPr>
              <a:lnSpc>
                <a:spcPts val="1300"/>
              </a:lnSpc>
              <a:spcBef>
                <a:spcPts val="600"/>
              </a:spcBef>
              <a:defRPr sz="1200" u="sng">
                <a:solidFill>
                  <a:schemeClr val="accent3"/>
                </a:solidFill>
              </a:defRPr>
            </a:lvl1pPr>
            <a:lvl2pPr>
              <a:lnSpc>
                <a:spcPts val="1300"/>
              </a:lnSpc>
              <a:spcBef>
                <a:spcPts val="600"/>
              </a:spcBef>
              <a:buClr>
                <a:schemeClr val="tx1"/>
              </a:buClr>
              <a:defRPr sz="1200"/>
            </a:lvl2pPr>
            <a:lvl3pPr>
              <a:lnSpc>
                <a:spcPts val="1300"/>
              </a:lnSpc>
              <a:spcBef>
                <a:spcPts val="600"/>
              </a:spcBef>
              <a:defRPr sz="1200"/>
            </a:lvl3pPr>
            <a:lvl4pPr>
              <a:lnSpc>
                <a:spcPts val="1300"/>
              </a:lnSpc>
              <a:spcBef>
                <a:spcPts val="600"/>
              </a:spcBef>
              <a:defRPr sz="1200"/>
            </a:lvl4pPr>
            <a:lvl5pPr>
              <a:lnSpc>
                <a:spcPts val="1300"/>
              </a:lnSpc>
              <a:spcBef>
                <a:spcPts val="6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A9397F19-49CC-D65F-21C0-982FB55CEA90}"/>
              </a:ext>
            </a:extLst>
          </p:cNvPr>
          <p:cNvSpPr>
            <a:spLocks noGrp="1"/>
          </p:cNvSpPr>
          <p:nvPr>
            <p:ph type="title"/>
          </p:nvPr>
        </p:nvSpPr>
        <p:spPr>
          <a:xfrm>
            <a:off x="545095" y="521459"/>
            <a:ext cx="9900000" cy="675541"/>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FA2462B-049E-184A-05C4-DE6114213F36}"/>
              </a:ext>
            </a:extLst>
          </p:cNvPr>
          <p:cNvSpPr>
            <a:spLocks noGrp="1"/>
          </p:cNvSpPr>
          <p:nvPr>
            <p:ph idx="1"/>
          </p:nvPr>
        </p:nvSpPr>
        <p:spPr>
          <a:xfrm>
            <a:off x="530323" y="1332826"/>
            <a:ext cx="5349677" cy="675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DE766633-F7F9-BFBC-4614-4180927A7322}"/>
              </a:ext>
            </a:extLst>
          </p:cNvPr>
          <p:cNvSpPr>
            <a:spLocks noGrp="1"/>
          </p:cNvSpPr>
          <p:nvPr>
            <p:ph type="ftr" sz="quarter" idx="11"/>
          </p:nvPr>
        </p:nvSpPr>
        <p:spPr/>
        <p:txBody>
          <a:bodyPr/>
          <a:lstStyle/>
          <a:p>
            <a:r>
              <a:rPr lang="en-GB"/>
              <a:t>Footer goes here. To edit footer go Insert &gt; Header &amp; Footer &gt;Footer</a:t>
            </a:r>
          </a:p>
        </p:txBody>
      </p:sp>
      <p:sp>
        <p:nvSpPr>
          <p:cNvPr id="6" name="Slide Number Placeholder 5">
            <a:extLst>
              <a:ext uri="{FF2B5EF4-FFF2-40B4-BE49-F238E27FC236}">
                <a16:creationId xmlns:a16="http://schemas.microsoft.com/office/drawing/2014/main" id="{1F25C4BC-7E8C-3077-181B-1528FC36FBF0}"/>
              </a:ext>
            </a:extLst>
          </p:cNvPr>
          <p:cNvSpPr>
            <a:spLocks noGrp="1"/>
          </p:cNvSpPr>
          <p:nvPr>
            <p:ph type="sldNum" sz="quarter" idx="12"/>
          </p:nvPr>
        </p:nvSpPr>
        <p:spPr/>
        <p:txBody>
          <a:bodyPr/>
          <a:lstStyle/>
          <a:p>
            <a:fld id="{43A0D1A1-6419-4D53-9DE2-95F17E34CC8C}" type="slidenum">
              <a:rPr lang="en-GB" smtClean="0"/>
              <a:t>‹#›</a:t>
            </a:fld>
            <a:endParaRPr lang="en-GB"/>
          </a:p>
        </p:txBody>
      </p:sp>
      <p:sp>
        <p:nvSpPr>
          <p:cNvPr id="9" name="Chart Placeholder 8">
            <a:extLst>
              <a:ext uri="{FF2B5EF4-FFF2-40B4-BE49-F238E27FC236}">
                <a16:creationId xmlns:a16="http://schemas.microsoft.com/office/drawing/2014/main" id="{88C29820-EC6F-48B5-152B-217AC4F9DEE5}"/>
              </a:ext>
            </a:extLst>
          </p:cNvPr>
          <p:cNvSpPr>
            <a:spLocks noGrp="1"/>
          </p:cNvSpPr>
          <p:nvPr>
            <p:ph type="chart" sz="quarter" idx="13"/>
          </p:nvPr>
        </p:nvSpPr>
        <p:spPr>
          <a:xfrm>
            <a:off x="545096" y="2612898"/>
            <a:ext cx="5334904" cy="3564065"/>
          </a:xfrm>
        </p:spPr>
        <p:txBody>
          <a:bodyPr anchor="ctr"/>
          <a:lstStyle>
            <a:lvl1pPr algn="ctr">
              <a:defRPr/>
            </a:lvl1pPr>
          </a:lstStyle>
          <a:p>
            <a:r>
              <a:rPr lang="en-US"/>
              <a:t>Click icon to add chart</a:t>
            </a:r>
            <a:endParaRPr lang="en-GB"/>
          </a:p>
        </p:txBody>
      </p:sp>
      <p:sp>
        <p:nvSpPr>
          <p:cNvPr id="11" name="Text Placeholder 10">
            <a:extLst>
              <a:ext uri="{FF2B5EF4-FFF2-40B4-BE49-F238E27FC236}">
                <a16:creationId xmlns:a16="http://schemas.microsoft.com/office/drawing/2014/main" id="{CD6E2C58-DCCB-8D49-ED18-0242FD85B07E}"/>
              </a:ext>
            </a:extLst>
          </p:cNvPr>
          <p:cNvSpPr>
            <a:spLocks noGrp="1"/>
          </p:cNvSpPr>
          <p:nvPr>
            <p:ph type="body" sz="quarter" idx="14"/>
          </p:nvPr>
        </p:nvSpPr>
        <p:spPr>
          <a:xfrm>
            <a:off x="530324" y="2206800"/>
            <a:ext cx="5349676" cy="332728"/>
          </a:xfrm>
        </p:spPr>
        <p:txBody>
          <a:bodyPr/>
          <a:lstStyle>
            <a:lvl1pPr>
              <a:defRPr sz="1200" b="1"/>
            </a:lvl1pPr>
          </a:lstStyle>
          <a:p>
            <a:pPr lvl="0"/>
            <a:r>
              <a:rPr lang="en-US"/>
              <a:t>Click to edit Master text styles</a:t>
            </a:r>
          </a:p>
        </p:txBody>
      </p:sp>
      <p:sp>
        <p:nvSpPr>
          <p:cNvPr id="12" name="Content Placeholder 2">
            <a:extLst>
              <a:ext uri="{FF2B5EF4-FFF2-40B4-BE49-F238E27FC236}">
                <a16:creationId xmlns:a16="http://schemas.microsoft.com/office/drawing/2014/main" id="{641A16DD-AE57-A0B1-ADED-35CD9F03DA13}"/>
              </a:ext>
            </a:extLst>
          </p:cNvPr>
          <p:cNvSpPr>
            <a:spLocks noGrp="1"/>
          </p:cNvSpPr>
          <p:nvPr>
            <p:ph idx="15"/>
          </p:nvPr>
        </p:nvSpPr>
        <p:spPr>
          <a:xfrm>
            <a:off x="6240000" y="1358419"/>
            <a:ext cx="5349677" cy="675541"/>
          </a:xfrm>
        </p:spPr>
        <p:txBody>
          <a:bodyPr/>
          <a:lstStyle/>
          <a:p>
            <a:pPr lvl="0"/>
            <a:r>
              <a:rPr lang="en-US"/>
              <a:t>Click to edit Master text styles</a:t>
            </a:r>
          </a:p>
          <a:p>
            <a:pPr lvl="1"/>
            <a:r>
              <a:rPr lang="en-US"/>
              <a:t>Second level</a:t>
            </a:r>
          </a:p>
        </p:txBody>
      </p:sp>
      <p:sp>
        <p:nvSpPr>
          <p:cNvPr id="14" name="Text Placeholder 10">
            <a:extLst>
              <a:ext uri="{FF2B5EF4-FFF2-40B4-BE49-F238E27FC236}">
                <a16:creationId xmlns:a16="http://schemas.microsoft.com/office/drawing/2014/main" id="{8FED3287-0F4F-FFA3-49BF-07AE883A24F2}"/>
              </a:ext>
            </a:extLst>
          </p:cNvPr>
          <p:cNvSpPr>
            <a:spLocks noGrp="1"/>
          </p:cNvSpPr>
          <p:nvPr>
            <p:ph type="body" sz="quarter" idx="17"/>
          </p:nvPr>
        </p:nvSpPr>
        <p:spPr>
          <a:xfrm>
            <a:off x="6240001" y="2206800"/>
            <a:ext cx="5349676" cy="332728"/>
          </a:xfrm>
        </p:spPr>
        <p:txBody>
          <a:bodyPr/>
          <a:lstStyle>
            <a:lvl1pPr>
              <a:defRPr sz="1200" b="1"/>
            </a:lvl1pPr>
          </a:lstStyle>
          <a:p>
            <a:pPr lvl="0"/>
            <a:r>
              <a:rPr lang="en-US"/>
              <a:t>Click to edit Master text styles</a:t>
            </a:r>
          </a:p>
        </p:txBody>
      </p:sp>
      <p:pic>
        <p:nvPicPr>
          <p:cNvPr id="4" name="Picture 3" descr="Logo&#10;&#10;Description automatically generated">
            <a:extLst>
              <a:ext uri="{FF2B5EF4-FFF2-40B4-BE49-F238E27FC236}">
                <a16:creationId xmlns:a16="http://schemas.microsoft.com/office/drawing/2014/main" id="{DAC574AF-6344-A064-2EE7-BB8F1D964B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3871" y="225334"/>
            <a:ext cx="1440000" cy="870530"/>
          </a:xfrm>
          <a:prstGeom prst="rect">
            <a:avLst/>
          </a:prstGeom>
        </p:spPr>
      </p:pic>
    </p:spTree>
    <p:extLst>
      <p:ext uri="{BB962C8B-B14F-4D97-AF65-F5344CB8AC3E}">
        <p14:creationId xmlns:p14="http://schemas.microsoft.com/office/powerpoint/2010/main" val="40833327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with 2 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7F19-49CC-D65F-21C0-982FB55CEA90}"/>
              </a:ext>
            </a:extLst>
          </p:cNvPr>
          <p:cNvSpPr>
            <a:spLocks noGrp="1"/>
          </p:cNvSpPr>
          <p:nvPr>
            <p:ph type="title"/>
          </p:nvPr>
        </p:nvSpPr>
        <p:spPr>
          <a:xfrm>
            <a:off x="545095" y="521459"/>
            <a:ext cx="9900000" cy="675541"/>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FA2462B-049E-184A-05C4-DE6114213F36}"/>
              </a:ext>
            </a:extLst>
          </p:cNvPr>
          <p:cNvSpPr>
            <a:spLocks noGrp="1"/>
          </p:cNvSpPr>
          <p:nvPr>
            <p:ph idx="1"/>
          </p:nvPr>
        </p:nvSpPr>
        <p:spPr>
          <a:xfrm>
            <a:off x="530323" y="1332826"/>
            <a:ext cx="5349677" cy="675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DE766633-F7F9-BFBC-4614-4180927A7322}"/>
              </a:ext>
            </a:extLst>
          </p:cNvPr>
          <p:cNvSpPr>
            <a:spLocks noGrp="1"/>
          </p:cNvSpPr>
          <p:nvPr>
            <p:ph type="ftr" sz="quarter" idx="11"/>
          </p:nvPr>
        </p:nvSpPr>
        <p:spPr/>
        <p:txBody>
          <a:bodyPr/>
          <a:lstStyle/>
          <a:p>
            <a:r>
              <a:rPr lang="en-GB"/>
              <a:t>Footer goes here. To edit footer go Insert &gt; Header &amp; Footer &gt;Footer</a:t>
            </a:r>
          </a:p>
        </p:txBody>
      </p:sp>
      <p:sp>
        <p:nvSpPr>
          <p:cNvPr id="6" name="Slide Number Placeholder 5">
            <a:extLst>
              <a:ext uri="{FF2B5EF4-FFF2-40B4-BE49-F238E27FC236}">
                <a16:creationId xmlns:a16="http://schemas.microsoft.com/office/drawing/2014/main" id="{1F25C4BC-7E8C-3077-181B-1528FC36FBF0}"/>
              </a:ext>
            </a:extLst>
          </p:cNvPr>
          <p:cNvSpPr>
            <a:spLocks noGrp="1"/>
          </p:cNvSpPr>
          <p:nvPr>
            <p:ph type="sldNum" sz="quarter" idx="12"/>
          </p:nvPr>
        </p:nvSpPr>
        <p:spPr/>
        <p:txBody>
          <a:bodyPr/>
          <a:lstStyle/>
          <a:p>
            <a:fld id="{43A0D1A1-6419-4D53-9DE2-95F17E34CC8C}" type="slidenum">
              <a:rPr lang="en-GB" smtClean="0"/>
              <a:t>‹#›</a:t>
            </a:fld>
            <a:endParaRPr lang="en-GB"/>
          </a:p>
        </p:txBody>
      </p:sp>
      <p:sp>
        <p:nvSpPr>
          <p:cNvPr id="9" name="Chart Placeholder 8">
            <a:extLst>
              <a:ext uri="{FF2B5EF4-FFF2-40B4-BE49-F238E27FC236}">
                <a16:creationId xmlns:a16="http://schemas.microsoft.com/office/drawing/2014/main" id="{88C29820-EC6F-48B5-152B-217AC4F9DEE5}"/>
              </a:ext>
            </a:extLst>
          </p:cNvPr>
          <p:cNvSpPr>
            <a:spLocks noGrp="1"/>
          </p:cNvSpPr>
          <p:nvPr>
            <p:ph type="chart" sz="quarter" idx="13"/>
          </p:nvPr>
        </p:nvSpPr>
        <p:spPr>
          <a:xfrm>
            <a:off x="545096" y="2611407"/>
            <a:ext cx="5334904" cy="3565556"/>
          </a:xfrm>
        </p:spPr>
        <p:txBody>
          <a:bodyPr anchor="ctr"/>
          <a:lstStyle>
            <a:lvl1pPr algn="ctr">
              <a:defRPr/>
            </a:lvl1pPr>
          </a:lstStyle>
          <a:p>
            <a:r>
              <a:rPr lang="en-US"/>
              <a:t>Click icon to add chart</a:t>
            </a:r>
            <a:endParaRPr lang="en-GB"/>
          </a:p>
        </p:txBody>
      </p:sp>
      <p:sp>
        <p:nvSpPr>
          <p:cNvPr id="11" name="Text Placeholder 10">
            <a:extLst>
              <a:ext uri="{FF2B5EF4-FFF2-40B4-BE49-F238E27FC236}">
                <a16:creationId xmlns:a16="http://schemas.microsoft.com/office/drawing/2014/main" id="{CD6E2C58-DCCB-8D49-ED18-0242FD85B07E}"/>
              </a:ext>
            </a:extLst>
          </p:cNvPr>
          <p:cNvSpPr>
            <a:spLocks noGrp="1"/>
          </p:cNvSpPr>
          <p:nvPr>
            <p:ph type="body" sz="quarter" idx="14"/>
          </p:nvPr>
        </p:nvSpPr>
        <p:spPr>
          <a:xfrm>
            <a:off x="530324" y="2206679"/>
            <a:ext cx="5349676" cy="332728"/>
          </a:xfrm>
        </p:spPr>
        <p:txBody>
          <a:bodyPr/>
          <a:lstStyle>
            <a:lvl1pPr>
              <a:defRPr sz="1200" b="1"/>
            </a:lvl1pPr>
          </a:lstStyle>
          <a:p>
            <a:pPr lvl="0"/>
            <a:r>
              <a:rPr lang="en-US"/>
              <a:t>Click to edit Master text styles</a:t>
            </a:r>
          </a:p>
        </p:txBody>
      </p:sp>
      <p:sp>
        <p:nvSpPr>
          <p:cNvPr id="12" name="Content Placeholder 2">
            <a:extLst>
              <a:ext uri="{FF2B5EF4-FFF2-40B4-BE49-F238E27FC236}">
                <a16:creationId xmlns:a16="http://schemas.microsoft.com/office/drawing/2014/main" id="{641A16DD-AE57-A0B1-ADED-35CD9F03DA13}"/>
              </a:ext>
            </a:extLst>
          </p:cNvPr>
          <p:cNvSpPr>
            <a:spLocks noGrp="1"/>
          </p:cNvSpPr>
          <p:nvPr>
            <p:ph idx="15"/>
          </p:nvPr>
        </p:nvSpPr>
        <p:spPr>
          <a:xfrm>
            <a:off x="6240000" y="1358419"/>
            <a:ext cx="5349677" cy="675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hart Placeholder 8">
            <a:extLst>
              <a:ext uri="{FF2B5EF4-FFF2-40B4-BE49-F238E27FC236}">
                <a16:creationId xmlns:a16="http://schemas.microsoft.com/office/drawing/2014/main" id="{C235A16E-41AE-4F0D-AD49-C387746F9DB0}"/>
              </a:ext>
            </a:extLst>
          </p:cNvPr>
          <p:cNvSpPr>
            <a:spLocks noGrp="1"/>
          </p:cNvSpPr>
          <p:nvPr>
            <p:ph type="chart" sz="quarter" idx="16"/>
          </p:nvPr>
        </p:nvSpPr>
        <p:spPr>
          <a:xfrm>
            <a:off x="6240000" y="2637000"/>
            <a:ext cx="5349677" cy="3565556"/>
          </a:xfrm>
        </p:spPr>
        <p:txBody>
          <a:bodyPr anchor="ctr"/>
          <a:lstStyle>
            <a:lvl1pPr algn="ctr">
              <a:defRPr/>
            </a:lvl1pPr>
          </a:lstStyle>
          <a:p>
            <a:r>
              <a:rPr lang="en-US"/>
              <a:t>Click icon to add chart</a:t>
            </a:r>
            <a:endParaRPr lang="en-GB"/>
          </a:p>
        </p:txBody>
      </p:sp>
      <p:sp>
        <p:nvSpPr>
          <p:cNvPr id="14" name="Text Placeholder 10">
            <a:extLst>
              <a:ext uri="{FF2B5EF4-FFF2-40B4-BE49-F238E27FC236}">
                <a16:creationId xmlns:a16="http://schemas.microsoft.com/office/drawing/2014/main" id="{8FED3287-0F4F-FFA3-49BF-07AE883A24F2}"/>
              </a:ext>
            </a:extLst>
          </p:cNvPr>
          <p:cNvSpPr>
            <a:spLocks noGrp="1"/>
          </p:cNvSpPr>
          <p:nvPr>
            <p:ph type="body" sz="quarter" idx="17"/>
          </p:nvPr>
        </p:nvSpPr>
        <p:spPr>
          <a:xfrm>
            <a:off x="6240001" y="2232272"/>
            <a:ext cx="5349676" cy="332728"/>
          </a:xfrm>
        </p:spPr>
        <p:txBody>
          <a:bodyPr/>
          <a:lstStyle>
            <a:lvl1pPr>
              <a:defRPr sz="1200" b="1"/>
            </a:lvl1pPr>
          </a:lstStyle>
          <a:p>
            <a:pPr lvl="0"/>
            <a:r>
              <a:rPr lang="en-US"/>
              <a:t>Click to edit Master text styles</a:t>
            </a:r>
          </a:p>
        </p:txBody>
      </p:sp>
      <p:pic>
        <p:nvPicPr>
          <p:cNvPr id="4" name="Picture 3" descr="Logo&#10;&#10;Description automatically generated">
            <a:extLst>
              <a:ext uri="{FF2B5EF4-FFF2-40B4-BE49-F238E27FC236}">
                <a16:creationId xmlns:a16="http://schemas.microsoft.com/office/drawing/2014/main" id="{60AF37FB-93A7-10CC-3E84-A29F82E674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3871" y="225334"/>
            <a:ext cx="1440000" cy="870530"/>
          </a:xfrm>
          <a:prstGeom prst="rect">
            <a:avLst/>
          </a:prstGeom>
        </p:spPr>
      </p:pic>
    </p:spTree>
    <p:extLst>
      <p:ext uri="{BB962C8B-B14F-4D97-AF65-F5344CB8AC3E}">
        <p14:creationId xmlns:p14="http://schemas.microsoft.com/office/powerpoint/2010/main" val="18128598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with 3 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7F19-49CC-D65F-21C0-982FB55CEA90}"/>
              </a:ext>
            </a:extLst>
          </p:cNvPr>
          <p:cNvSpPr>
            <a:spLocks noGrp="1"/>
          </p:cNvSpPr>
          <p:nvPr>
            <p:ph type="title"/>
          </p:nvPr>
        </p:nvSpPr>
        <p:spPr>
          <a:xfrm>
            <a:off x="545095" y="521459"/>
            <a:ext cx="9900000" cy="675541"/>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FA2462B-049E-184A-05C4-DE6114213F36}"/>
              </a:ext>
            </a:extLst>
          </p:cNvPr>
          <p:cNvSpPr>
            <a:spLocks noGrp="1"/>
          </p:cNvSpPr>
          <p:nvPr>
            <p:ph idx="1"/>
          </p:nvPr>
        </p:nvSpPr>
        <p:spPr>
          <a:xfrm>
            <a:off x="530323" y="1332826"/>
            <a:ext cx="3472493" cy="1376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DE766633-F7F9-BFBC-4614-4180927A7322}"/>
              </a:ext>
            </a:extLst>
          </p:cNvPr>
          <p:cNvSpPr>
            <a:spLocks noGrp="1"/>
          </p:cNvSpPr>
          <p:nvPr>
            <p:ph type="ftr" sz="quarter" idx="11"/>
          </p:nvPr>
        </p:nvSpPr>
        <p:spPr/>
        <p:txBody>
          <a:bodyPr/>
          <a:lstStyle/>
          <a:p>
            <a:r>
              <a:rPr lang="en-GB"/>
              <a:t>Footer goes here. To edit footer go Insert &gt; Header &amp; Footer &gt;Footer</a:t>
            </a:r>
          </a:p>
        </p:txBody>
      </p:sp>
      <p:sp>
        <p:nvSpPr>
          <p:cNvPr id="6" name="Slide Number Placeholder 5">
            <a:extLst>
              <a:ext uri="{FF2B5EF4-FFF2-40B4-BE49-F238E27FC236}">
                <a16:creationId xmlns:a16="http://schemas.microsoft.com/office/drawing/2014/main" id="{1F25C4BC-7E8C-3077-181B-1528FC36FBF0}"/>
              </a:ext>
            </a:extLst>
          </p:cNvPr>
          <p:cNvSpPr>
            <a:spLocks noGrp="1"/>
          </p:cNvSpPr>
          <p:nvPr>
            <p:ph type="sldNum" sz="quarter" idx="12"/>
          </p:nvPr>
        </p:nvSpPr>
        <p:spPr/>
        <p:txBody>
          <a:bodyPr/>
          <a:lstStyle/>
          <a:p>
            <a:fld id="{43A0D1A1-6419-4D53-9DE2-95F17E34CC8C}" type="slidenum">
              <a:rPr lang="en-GB" smtClean="0"/>
              <a:t>‹#›</a:t>
            </a:fld>
            <a:endParaRPr lang="en-GB"/>
          </a:p>
        </p:txBody>
      </p:sp>
      <p:sp>
        <p:nvSpPr>
          <p:cNvPr id="9" name="Chart Placeholder 8">
            <a:extLst>
              <a:ext uri="{FF2B5EF4-FFF2-40B4-BE49-F238E27FC236}">
                <a16:creationId xmlns:a16="http://schemas.microsoft.com/office/drawing/2014/main" id="{88C29820-EC6F-48B5-152B-217AC4F9DEE5}"/>
              </a:ext>
            </a:extLst>
          </p:cNvPr>
          <p:cNvSpPr>
            <a:spLocks noGrp="1"/>
          </p:cNvSpPr>
          <p:nvPr>
            <p:ph type="chart" sz="quarter" idx="13"/>
          </p:nvPr>
        </p:nvSpPr>
        <p:spPr>
          <a:xfrm>
            <a:off x="545096" y="3239612"/>
            <a:ext cx="3462904" cy="2937351"/>
          </a:xfrm>
        </p:spPr>
        <p:txBody>
          <a:bodyPr anchor="ctr"/>
          <a:lstStyle>
            <a:lvl1pPr algn="ctr">
              <a:defRPr/>
            </a:lvl1pPr>
          </a:lstStyle>
          <a:p>
            <a:r>
              <a:rPr lang="en-US"/>
              <a:t>Click icon to add chart</a:t>
            </a:r>
            <a:endParaRPr lang="en-GB"/>
          </a:p>
        </p:txBody>
      </p:sp>
      <p:sp>
        <p:nvSpPr>
          <p:cNvPr id="11" name="Text Placeholder 10">
            <a:extLst>
              <a:ext uri="{FF2B5EF4-FFF2-40B4-BE49-F238E27FC236}">
                <a16:creationId xmlns:a16="http://schemas.microsoft.com/office/drawing/2014/main" id="{CD6E2C58-DCCB-8D49-ED18-0242FD85B07E}"/>
              </a:ext>
            </a:extLst>
          </p:cNvPr>
          <p:cNvSpPr>
            <a:spLocks noGrp="1"/>
          </p:cNvSpPr>
          <p:nvPr>
            <p:ph type="body" sz="quarter" idx="14"/>
          </p:nvPr>
        </p:nvSpPr>
        <p:spPr>
          <a:xfrm>
            <a:off x="530324" y="2880000"/>
            <a:ext cx="3472492" cy="332728"/>
          </a:xfrm>
        </p:spPr>
        <p:txBody>
          <a:bodyPr/>
          <a:lstStyle>
            <a:lvl1pPr>
              <a:defRPr sz="1200" b="1"/>
            </a:lvl1pPr>
          </a:lstStyle>
          <a:p>
            <a:pPr lvl="0"/>
            <a:r>
              <a:rPr lang="en-US"/>
              <a:t>Click to edit Master text styles</a:t>
            </a:r>
          </a:p>
        </p:txBody>
      </p:sp>
      <p:sp>
        <p:nvSpPr>
          <p:cNvPr id="12" name="Content Placeholder 2">
            <a:extLst>
              <a:ext uri="{FF2B5EF4-FFF2-40B4-BE49-F238E27FC236}">
                <a16:creationId xmlns:a16="http://schemas.microsoft.com/office/drawing/2014/main" id="{641A16DD-AE57-A0B1-ADED-35CD9F03DA13}"/>
              </a:ext>
            </a:extLst>
          </p:cNvPr>
          <p:cNvSpPr>
            <a:spLocks noGrp="1"/>
          </p:cNvSpPr>
          <p:nvPr>
            <p:ph idx="15"/>
          </p:nvPr>
        </p:nvSpPr>
        <p:spPr>
          <a:xfrm>
            <a:off x="4325968" y="1358419"/>
            <a:ext cx="3472492" cy="13505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hart Placeholder 8">
            <a:extLst>
              <a:ext uri="{FF2B5EF4-FFF2-40B4-BE49-F238E27FC236}">
                <a16:creationId xmlns:a16="http://schemas.microsoft.com/office/drawing/2014/main" id="{C235A16E-41AE-4F0D-AD49-C387746F9DB0}"/>
              </a:ext>
            </a:extLst>
          </p:cNvPr>
          <p:cNvSpPr>
            <a:spLocks noGrp="1"/>
          </p:cNvSpPr>
          <p:nvPr>
            <p:ph type="chart" sz="quarter" idx="16"/>
          </p:nvPr>
        </p:nvSpPr>
        <p:spPr>
          <a:xfrm>
            <a:off x="4340740" y="3265205"/>
            <a:ext cx="3462903" cy="2937351"/>
          </a:xfrm>
        </p:spPr>
        <p:txBody>
          <a:bodyPr anchor="ctr"/>
          <a:lstStyle>
            <a:lvl1pPr algn="ctr">
              <a:defRPr/>
            </a:lvl1pPr>
          </a:lstStyle>
          <a:p>
            <a:r>
              <a:rPr lang="en-US"/>
              <a:t>Click icon to add chart</a:t>
            </a:r>
            <a:endParaRPr lang="en-GB"/>
          </a:p>
        </p:txBody>
      </p:sp>
      <p:sp>
        <p:nvSpPr>
          <p:cNvPr id="14" name="Text Placeholder 10">
            <a:extLst>
              <a:ext uri="{FF2B5EF4-FFF2-40B4-BE49-F238E27FC236}">
                <a16:creationId xmlns:a16="http://schemas.microsoft.com/office/drawing/2014/main" id="{8FED3287-0F4F-FFA3-49BF-07AE883A24F2}"/>
              </a:ext>
            </a:extLst>
          </p:cNvPr>
          <p:cNvSpPr>
            <a:spLocks noGrp="1"/>
          </p:cNvSpPr>
          <p:nvPr>
            <p:ph type="body" sz="quarter" idx="17"/>
          </p:nvPr>
        </p:nvSpPr>
        <p:spPr>
          <a:xfrm>
            <a:off x="4325969" y="2880000"/>
            <a:ext cx="3472492" cy="332728"/>
          </a:xfrm>
        </p:spPr>
        <p:txBody>
          <a:bodyPr/>
          <a:lstStyle>
            <a:lvl1pPr>
              <a:defRPr sz="1200" b="1"/>
            </a:lvl1pPr>
          </a:lstStyle>
          <a:p>
            <a:pPr lvl="0"/>
            <a:r>
              <a:rPr lang="en-US"/>
              <a:t>Click to edit Master text styles</a:t>
            </a:r>
          </a:p>
        </p:txBody>
      </p:sp>
      <p:sp>
        <p:nvSpPr>
          <p:cNvPr id="18" name="Content Placeholder 2">
            <a:extLst>
              <a:ext uri="{FF2B5EF4-FFF2-40B4-BE49-F238E27FC236}">
                <a16:creationId xmlns:a16="http://schemas.microsoft.com/office/drawing/2014/main" id="{C024A2ED-D118-C50D-2515-623FD1592B3D}"/>
              </a:ext>
            </a:extLst>
          </p:cNvPr>
          <p:cNvSpPr>
            <a:spLocks noGrp="1"/>
          </p:cNvSpPr>
          <p:nvPr>
            <p:ph idx="18"/>
          </p:nvPr>
        </p:nvSpPr>
        <p:spPr>
          <a:xfrm>
            <a:off x="8146753" y="1358419"/>
            <a:ext cx="3472493" cy="13505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hart Placeholder 8">
            <a:extLst>
              <a:ext uri="{FF2B5EF4-FFF2-40B4-BE49-F238E27FC236}">
                <a16:creationId xmlns:a16="http://schemas.microsoft.com/office/drawing/2014/main" id="{009F9A83-8EEA-1635-C4AC-09CED5149C56}"/>
              </a:ext>
            </a:extLst>
          </p:cNvPr>
          <p:cNvSpPr>
            <a:spLocks noGrp="1"/>
          </p:cNvSpPr>
          <p:nvPr>
            <p:ph type="chart" sz="quarter" idx="19"/>
          </p:nvPr>
        </p:nvSpPr>
        <p:spPr>
          <a:xfrm>
            <a:off x="8161526" y="3265205"/>
            <a:ext cx="3462904" cy="2937351"/>
          </a:xfrm>
        </p:spPr>
        <p:txBody>
          <a:bodyPr anchor="ctr"/>
          <a:lstStyle>
            <a:lvl1pPr algn="ctr">
              <a:defRPr/>
            </a:lvl1pPr>
          </a:lstStyle>
          <a:p>
            <a:r>
              <a:rPr lang="en-US"/>
              <a:t>Click icon to add chart</a:t>
            </a:r>
            <a:endParaRPr lang="en-GB"/>
          </a:p>
        </p:txBody>
      </p:sp>
      <p:sp>
        <p:nvSpPr>
          <p:cNvPr id="20" name="Text Placeholder 10">
            <a:extLst>
              <a:ext uri="{FF2B5EF4-FFF2-40B4-BE49-F238E27FC236}">
                <a16:creationId xmlns:a16="http://schemas.microsoft.com/office/drawing/2014/main" id="{833B649F-B25B-577E-B9EC-B7D804CCAE1B}"/>
              </a:ext>
            </a:extLst>
          </p:cNvPr>
          <p:cNvSpPr>
            <a:spLocks noGrp="1"/>
          </p:cNvSpPr>
          <p:nvPr>
            <p:ph type="body" sz="quarter" idx="20"/>
          </p:nvPr>
        </p:nvSpPr>
        <p:spPr>
          <a:xfrm>
            <a:off x="8146754" y="2880000"/>
            <a:ext cx="3472493" cy="332728"/>
          </a:xfrm>
        </p:spPr>
        <p:txBody>
          <a:bodyPr/>
          <a:lstStyle>
            <a:lvl1pPr>
              <a:defRPr sz="1200" b="1"/>
            </a:lvl1pPr>
          </a:lstStyle>
          <a:p>
            <a:pPr lvl="0"/>
            <a:r>
              <a:rPr lang="en-US"/>
              <a:t>Click to edit Master text styles</a:t>
            </a:r>
          </a:p>
        </p:txBody>
      </p:sp>
      <p:pic>
        <p:nvPicPr>
          <p:cNvPr id="4" name="Picture 3" descr="Logo&#10;&#10;Description automatically generated">
            <a:extLst>
              <a:ext uri="{FF2B5EF4-FFF2-40B4-BE49-F238E27FC236}">
                <a16:creationId xmlns:a16="http://schemas.microsoft.com/office/drawing/2014/main" id="{198C0A54-DF01-2AA9-E158-4AF7DD781D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3871" y="225334"/>
            <a:ext cx="1440000" cy="870530"/>
          </a:xfrm>
          <a:prstGeom prst="rect">
            <a:avLst/>
          </a:prstGeom>
        </p:spPr>
      </p:pic>
    </p:spTree>
    <p:extLst>
      <p:ext uri="{BB962C8B-B14F-4D97-AF65-F5344CB8AC3E}">
        <p14:creationId xmlns:p14="http://schemas.microsoft.com/office/powerpoint/2010/main" val="37221576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7F19-49CC-D65F-21C0-982FB55CEA90}"/>
              </a:ext>
            </a:extLst>
          </p:cNvPr>
          <p:cNvSpPr>
            <a:spLocks noGrp="1"/>
          </p:cNvSpPr>
          <p:nvPr>
            <p:ph type="title"/>
          </p:nvPr>
        </p:nvSpPr>
        <p:spPr>
          <a:xfrm>
            <a:off x="545096" y="521460"/>
            <a:ext cx="5910904" cy="89753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FA2462B-049E-184A-05C4-DE6114213F36}"/>
              </a:ext>
            </a:extLst>
          </p:cNvPr>
          <p:cNvSpPr>
            <a:spLocks noGrp="1"/>
          </p:cNvSpPr>
          <p:nvPr>
            <p:ph idx="1"/>
          </p:nvPr>
        </p:nvSpPr>
        <p:spPr>
          <a:xfrm>
            <a:off x="530323" y="1578430"/>
            <a:ext cx="4413677" cy="4598534"/>
          </a:xfrm>
        </p:spPr>
        <p:txBody>
          <a:bodyPr/>
          <a:lstStyle>
            <a:lvl2pPr marL="216000" indent="-21600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DE766633-F7F9-BFBC-4614-4180927A7322}"/>
              </a:ext>
            </a:extLst>
          </p:cNvPr>
          <p:cNvSpPr>
            <a:spLocks noGrp="1"/>
          </p:cNvSpPr>
          <p:nvPr>
            <p:ph type="ftr" sz="quarter" idx="11"/>
          </p:nvPr>
        </p:nvSpPr>
        <p:spPr/>
        <p:txBody>
          <a:bodyPr/>
          <a:lstStyle/>
          <a:p>
            <a:r>
              <a:rPr lang="en-GB"/>
              <a:t>Footer goes here. To edit footer go Insert &gt; Header &amp; Footer &gt;Footer</a:t>
            </a:r>
          </a:p>
        </p:txBody>
      </p:sp>
      <p:sp>
        <p:nvSpPr>
          <p:cNvPr id="6" name="Slide Number Placeholder 5">
            <a:extLst>
              <a:ext uri="{FF2B5EF4-FFF2-40B4-BE49-F238E27FC236}">
                <a16:creationId xmlns:a16="http://schemas.microsoft.com/office/drawing/2014/main" id="{1F25C4BC-7E8C-3077-181B-1528FC36FBF0}"/>
              </a:ext>
            </a:extLst>
          </p:cNvPr>
          <p:cNvSpPr>
            <a:spLocks noGrp="1"/>
          </p:cNvSpPr>
          <p:nvPr>
            <p:ph type="sldNum" sz="quarter" idx="12"/>
          </p:nvPr>
        </p:nvSpPr>
        <p:spPr/>
        <p:txBody>
          <a:bodyPr/>
          <a:lstStyle>
            <a:lvl1pPr>
              <a:defRPr>
                <a:solidFill>
                  <a:schemeClr val="bg1"/>
                </a:solidFill>
              </a:defRPr>
            </a:lvl1pPr>
          </a:lstStyle>
          <a:p>
            <a:fld id="{43A0D1A1-6419-4D53-9DE2-95F17E34CC8C}" type="slidenum">
              <a:rPr lang="en-GB" smtClean="0"/>
              <a:pPr/>
              <a:t>‹#›</a:t>
            </a:fld>
            <a:endParaRPr lang="en-GB"/>
          </a:p>
        </p:txBody>
      </p:sp>
      <p:sp>
        <p:nvSpPr>
          <p:cNvPr id="9" name="Picture Placeholder 8">
            <a:extLst>
              <a:ext uri="{FF2B5EF4-FFF2-40B4-BE49-F238E27FC236}">
                <a16:creationId xmlns:a16="http://schemas.microsoft.com/office/drawing/2014/main" id="{C1BD8B2A-8F08-4B01-074F-088D504B3DDF}"/>
              </a:ext>
            </a:extLst>
          </p:cNvPr>
          <p:cNvSpPr>
            <a:spLocks noGrp="1"/>
          </p:cNvSpPr>
          <p:nvPr>
            <p:ph type="pic" sz="quarter" idx="13"/>
          </p:nvPr>
        </p:nvSpPr>
        <p:spPr>
          <a:xfrm>
            <a:off x="6863443" y="-4050"/>
            <a:ext cx="5330314" cy="6864059"/>
          </a:xfrm>
          <a:custGeom>
            <a:avLst/>
            <a:gdLst>
              <a:gd name="connsiteX0" fmla="*/ 0 w 5303837"/>
              <a:gd name="connsiteY0" fmla="*/ 0 h 6858000"/>
              <a:gd name="connsiteX1" fmla="*/ 5303837 w 5303837"/>
              <a:gd name="connsiteY1" fmla="*/ 0 h 6858000"/>
              <a:gd name="connsiteX2" fmla="*/ 5303837 w 5303837"/>
              <a:gd name="connsiteY2" fmla="*/ 6858000 h 6858000"/>
              <a:gd name="connsiteX3" fmla="*/ 0 w 5303837"/>
              <a:gd name="connsiteY3" fmla="*/ 6858000 h 6858000"/>
              <a:gd name="connsiteX4" fmla="*/ 0 w 5303837"/>
              <a:gd name="connsiteY4" fmla="*/ 0 h 6858000"/>
              <a:gd name="connsiteX0" fmla="*/ 0 w 5309280"/>
              <a:gd name="connsiteY0" fmla="*/ 0 h 6858000"/>
              <a:gd name="connsiteX1" fmla="*/ 5303837 w 5309280"/>
              <a:gd name="connsiteY1" fmla="*/ 0 h 6858000"/>
              <a:gd name="connsiteX2" fmla="*/ 5309280 w 5309280"/>
              <a:gd name="connsiteY2" fmla="*/ 1436914 h 6858000"/>
              <a:gd name="connsiteX3" fmla="*/ 5303837 w 5309280"/>
              <a:gd name="connsiteY3" fmla="*/ 6858000 h 6858000"/>
              <a:gd name="connsiteX4" fmla="*/ 0 w 5309280"/>
              <a:gd name="connsiteY4" fmla="*/ 6858000 h 6858000"/>
              <a:gd name="connsiteX5" fmla="*/ 0 w 5309280"/>
              <a:gd name="connsiteY5" fmla="*/ 0 h 6858000"/>
              <a:gd name="connsiteX0" fmla="*/ 0 w 5309280"/>
              <a:gd name="connsiteY0" fmla="*/ 5443 h 6863443"/>
              <a:gd name="connsiteX1" fmla="*/ 2821893 w 5309280"/>
              <a:gd name="connsiteY1" fmla="*/ 0 h 6863443"/>
              <a:gd name="connsiteX2" fmla="*/ 5303837 w 5309280"/>
              <a:gd name="connsiteY2" fmla="*/ 5443 h 6863443"/>
              <a:gd name="connsiteX3" fmla="*/ 5309280 w 5309280"/>
              <a:gd name="connsiteY3" fmla="*/ 1442357 h 6863443"/>
              <a:gd name="connsiteX4" fmla="*/ 5303837 w 5309280"/>
              <a:gd name="connsiteY4" fmla="*/ 6863443 h 6863443"/>
              <a:gd name="connsiteX5" fmla="*/ 0 w 5309280"/>
              <a:gd name="connsiteY5" fmla="*/ 6863443 h 6863443"/>
              <a:gd name="connsiteX6" fmla="*/ 0 w 5309280"/>
              <a:gd name="connsiteY6" fmla="*/ 5443 h 6863443"/>
              <a:gd name="connsiteX0" fmla="*/ 0 w 5309280"/>
              <a:gd name="connsiteY0" fmla="*/ 5443 h 6874330"/>
              <a:gd name="connsiteX1" fmla="*/ 2821893 w 5309280"/>
              <a:gd name="connsiteY1" fmla="*/ 0 h 6874330"/>
              <a:gd name="connsiteX2" fmla="*/ 5303837 w 5309280"/>
              <a:gd name="connsiteY2" fmla="*/ 5443 h 6874330"/>
              <a:gd name="connsiteX3" fmla="*/ 5309280 w 5309280"/>
              <a:gd name="connsiteY3" fmla="*/ 1442357 h 6874330"/>
              <a:gd name="connsiteX4" fmla="*/ 5303837 w 5309280"/>
              <a:gd name="connsiteY4" fmla="*/ 6863443 h 6874330"/>
              <a:gd name="connsiteX5" fmla="*/ 3513136 w 5309280"/>
              <a:gd name="connsiteY5" fmla="*/ 6874330 h 6874330"/>
              <a:gd name="connsiteX6" fmla="*/ 0 w 5309280"/>
              <a:gd name="connsiteY6" fmla="*/ 6863443 h 6874330"/>
              <a:gd name="connsiteX7" fmla="*/ 0 w 5309280"/>
              <a:gd name="connsiteY7" fmla="*/ 5443 h 6874330"/>
              <a:gd name="connsiteX0" fmla="*/ 5423 w 5314703"/>
              <a:gd name="connsiteY0" fmla="*/ 5443 h 6874330"/>
              <a:gd name="connsiteX1" fmla="*/ 2827316 w 5314703"/>
              <a:gd name="connsiteY1" fmla="*/ 0 h 6874330"/>
              <a:gd name="connsiteX2" fmla="*/ 5309260 w 5314703"/>
              <a:gd name="connsiteY2" fmla="*/ 5443 h 6874330"/>
              <a:gd name="connsiteX3" fmla="*/ 5314703 w 5314703"/>
              <a:gd name="connsiteY3" fmla="*/ 1442357 h 6874330"/>
              <a:gd name="connsiteX4" fmla="*/ 5309260 w 5314703"/>
              <a:gd name="connsiteY4" fmla="*/ 6863443 h 6874330"/>
              <a:gd name="connsiteX5" fmla="*/ 3518559 w 5314703"/>
              <a:gd name="connsiteY5" fmla="*/ 6874330 h 6874330"/>
              <a:gd name="connsiteX6" fmla="*/ 5423 w 5314703"/>
              <a:gd name="connsiteY6" fmla="*/ 6863443 h 6874330"/>
              <a:gd name="connsiteX7" fmla="*/ 0 w 5314703"/>
              <a:gd name="connsiteY7" fmla="*/ 4822372 h 6874330"/>
              <a:gd name="connsiteX8" fmla="*/ 5423 w 5314703"/>
              <a:gd name="connsiteY8" fmla="*/ 5443 h 6874330"/>
              <a:gd name="connsiteX0" fmla="*/ 5423 w 5314703"/>
              <a:gd name="connsiteY0" fmla="*/ 5443 h 6874330"/>
              <a:gd name="connsiteX1" fmla="*/ 2827316 w 5314703"/>
              <a:gd name="connsiteY1" fmla="*/ 0 h 6874330"/>
              <a:gd name="connsiteX2" fmla="*/ 5309260 w 5314703"/>
              <a:gd name="connsiteY2" fmla="*/ 5443 h 6874330"/>
              <a:gd name="connsiteX3" fmla="*/ 5314703 w 5314703"/>
              <a:gd name="connsiteY3" fmla="*/ 1442357 h 6874330"/>
              <a:gd name="connsiteX4" fmla="*/ 5309260 w 5314703"/>
              <a:gd name="connsiteY4" fmla="*/ 6863443 h 6874330"/>
              <a:gd name="connsiteX5" fmla="*/ 3518559 w 5314703"/>
              <a:gd name="connsiteY5" fmla="*/ 6874330 h 6874330"/>
              <a:gd name="connsiteX6" fmla="*/ 0 w 5314703"/>
              <a:gd name="connsiteY6" fmla="*/ 4822372 h 6874330"/>
              <a:gd name="connsiteX7" fmla="*/ 5423 w 5314703"/>
              <a:gd name="connsiteY7" fmla="*/ 5443 h 6874330"/>
              <a:gd name="connsiteX0" fmla="*/ 5423 w 5314703"/>
              <a:gd name="connsiteY0" fmla="*/ 5443 h 6874330"/>
              <a:gd name="connsiteX1" fmla="*/ 2827316 w 5314703"/>
              <a:gd name="connsiteY1" fmla="*/ 0 h 6874330"/>
              <a:gd name="connsiteX2" fmla="*/ 5314703 w 5314703"/>
              <a:gd name="connsiteY2" fmla="*/ 1442357 h 6874330"/>
              <a:gd name="connsiteX3" fmla="*/ 5309260 w 5314703"/>
              <a:gd name="connsiteY3" fmla="*/ 6863443 h 6874330"/>
              <a:gd name="connsiteX4" fmla="*/ 3518559 w 5314703"/>
              <a:gd name="connsiteY4" fmla="*/ 6874330 h 6874330"/>
              <a:gd name="connsiteX5" fmla="*/ 0 w 5314703"/>
              <a:gd name="connsiteY5" fmla="*/ 4822372 h 6874330"/>
              <a:gd name="connsiteX6" fmla="*/ 5423 w 5314703"/>
              <a:gd name="connsiteY6" fmla="*/ 5443 h 6874330"/>
              <a:gd name="connsiteX0" fmla="*/ 5423 w 5314703"/>
              <a:gd name="connsiteY0" fmla="*/ 5443 h 6874330"/>
              <a:gd name="connsiteX1" fmla="*/ 2827316 w 5314703"/>
              <a:gd name="connsiteY1" fmla="*/ 0 h 6874330"/>
              <a:gd name="connsiteX2" fmla="*/ 5314703 w 5314703"/>
              <a:gd name="connsiteY2" fmla="*/ 1442357 h 6874330"/>
              <a:gd name="connsiteX3" fmla="*/ 5309260 w 5314703"/>
              <a:gd name="connsiteY3" fmla="*/ 6863443 h 6874330"/>
              <a:gd name="connsiteX4" fmla="*/ 3561944 w 5314703"/>
              <a:gd name="connsiteY4" fmla="*/ 6874330 h 6874330"/>
              <a:gd name="connsiteX5" fmla="*/ 0 w 5314703"/>
              <a:gd name="connsiteY5" fmla="*/ 4822372 h 6874330"/>
              <a:gd name="connsiteX6" fmla="*/ 5423 w 5314703"/>
              <a:gd name="connsiteY6" fmla="*/ 5443 h 6874330"/>
              <a:gd name="connsiteX0" fmla="*/ 5423 w 5314703"/>
              <a:gd name="connsiteY0" fmla="*/ 5443 h 6874330"/>
              <a:gd name="connsiteX1" fmla="*/ 2805624 w 5314703"/>
              <a:gd name="connsiteY1" fmla="*/ 0 h 6874330"/>
              <a:gd name="connsiteX2" fmla="*/ 5314703 w 5314703"/>
              <a:gd name="connsiteY2" fmla="*/ 1442357 h 6874330"/>
              <a:gd name="connsiteX3" fmla="*/ 5309260 w 5314703"/>
              <a:gd name="connsiteY3" fmla="*/ 6863443 h 6874330"/>
              <a:gd name="connsiteX4" fmla="*/ 3561944 w 5314703"/>
              <a:gd name="connsiteY4" fmla="*/ 6874330 h 6874330"/>
              <a:gd name="connsiteX5" fmla="*/ 0 w 5314703"/>
              <a:gd name="connsiteY5" fmla="*/ 4822372 h 6874330"/>
              <a:gd name="connsiteX6" fmla="*/ 5423 w 5314703"/>
              <a:gd name="connsiteY6" fmla="*/ 5443 h 6874330"/>
              <a:gd name="connsiteX0" fmla="*/ 5423 w 5314703"/>
              <a:gd name="connsiteY0" fmla="*/ 5443 h 6874330"/>
              <a:gd name="connsiteX1" fmla="*/ 2805624 w 5314703"/>
              <a:gd name="connsiteY1" fmla="*/ 0 h 6874330"/>
              <a:gd name="connsiteX2" fmla="*/ 5314703 w 5314703"/>
              <a:gd name="connsiteY2" fmla="*/ 1442357 h 6874330"/>
              <a:gd name="connsiteX3" fmla="*/ 5309260 w 5314703"/>
              <a:gd name="connsiteY3" fmla="*/ 6863443 h 6874330"/>
              <a:gd name="connsiteX4" fmla="*/ 3561944 w 5314703"/>
              <a:gd name="connsiteY4" fmla="*/ 6874330 h 6874330"/>
              <a:gd name="connsiteX5" fmla="*/ 0 w 5314703"/>
              <a:gd name="connsiteY5" fmla="*/ 4806043 h 6874330"/>
              <a:gd name="connsiteX6" fmla="*/ 5423 w 5314703"/>
              <a:gd name="connsiteY6" fmla="*/ 5443 h 6874330"/>
              <a:gd name="connsiteX0" fmla="*/ 5423 w 5314703"/>
              <a:gd name="connsiteY0" fmla="*/ 16329 h 6885216"/>
              <a:gd name="connsiteX1" fmla="*/ 1594412 w 5314703"/>
              <a:gd name="connsiteY1" fmla="*/ 0 h 6885216"/>
              <a:gd name="connsiteX2" fmla="*/ 2805624 w 5314703"/>
              <a:gd name="connsiteY2" fmla="*/ 10886 h 6885216"/>
              <a:gd name="connsiteX3" fmla="*/ 5314703 w 5314703"/>
              <a:gd name="connsiteY3" fmla="*/ 1453243 h 6885216"/>
              <a:gd name="connsiteX4" fmla="*/ 5309260 w 5314703"/>
              <a:gd name="connsiteY4" fmla="*/ 6874329 h 6885216"/>
              <a:gd name="connsiteX5" fmla="*/ 3561944 w 5314703"/>
              <a:gd name="connsiteY5" fmla="*/ 6885216 h 6885216"/>
              <a:gd name="connsiteX6" fmla="*/ 0 w 5314703"/>
              <a:gd name="connsiteY6" fmla="*/ 4816929 h 6885216"/>
              <a:gd name="connsiteX7" fmla="*/ 5423 w 5314703"/>
              <a:gd name="connsiteY7" fmla="*/ 16329 h 6885216"/>
              <a:gd name="connsiteX0" fmla="*/ 5423 w 5497182"/>
              <a:gd name="connsiteY0" fmla="*/ 16329 h 6885216"/>
              <a:gd name="connsiteX1" fmla="*/ 1594412 w 5497182"/>
              <a:gd name="connsiteY1" fmla="*/ 0 h 6885216"/>
              <a:gd name="connsiteX2" fmla="*/ 2805624 w 5497182"/>
              <a:gd name="connsiteY2" fmla="*/ 10886 h 6885216"/>
              <a:gd name="connsiteX3" fmla="*/ 5314703 w 5497182"/>
              <a:gd name="connsiteY3" fmla="*/ 1453243 h 6885216"/>
              <a:gd name="connsiteX4" fmla="*/ 5303856 w 5497182"/>
              <a:gd name="connsiteY4" fmla="*/ 2155372 h 6885216"/>
              <a:gd name="connsiteX5" fmla="*/ 5309260 w 5497182"/>
              <a:gd name="connsiteY5" fmla="*/ 6874329 h 6885216"/>
              <a:gd name="connsiteX6" fmla="*/ 3561944 w 5497182"/>
              <a:gd name="connsiteY6" fmla="*/ 6885216 h 6885216"/>
              <a:gd name="connsiteX7" fmla="*/ 0 w 5497182"/>
              <a:gd name="connsiteY7" fmla="*/ 4816929 h 6885216"/>
              <a:gd name="connsiteX8" fmla="*/ 5423 w 5497182"/>
              <a:gd name="connsiteY8" fmla="*/ 16329 h 6885216"/>
              <a:gd name="connsiteX0" fmla="*/ 5423 w 5497182"/>
              <a:gd name="connsiteY0" fmla="*/ 16329 h 6885216"/>
              <a:gd name="connsiteX1" fmla="*/ 1594412 w 5497182"/>
              <a:gd name="connsiteY1" fmla="*/ 0 h 6885216"/>
              <a:gd name="connsiteX2" fmla="*/ 2805624 w 5497182"/>
              <a:gd name="connsiteY2" fmla="*/ 10886 h 6885216"/>
              <a:gd name="connsiteX3" fmla="*/ 5314703 w 5497182"/>
              <a:gd name="connsiteY3" fmla="*/ 1453243 h 6885216"/>
              <a:gd name="connsiteX4" fmla="*/ 5303856 w 5497182"/>
              <a:gd name="connsiteY4" fmla="*/ 2155372 h 6885216"/>
              <a:gd name="connsiteX5" fmla="*/ 5309260 w 5497182"/>
              <a:gd name="connsiteY5" fmla="*/ 6874329 h 6885216"/>
              <a:gd name="connsiteX6" fmla="*/ 3561944 w 5497182"/>
              <a:gd name="connsiteY6" fmla="*/ 6885216 h 6885216"/>
              <a:gd name="connsiteX7" fmla="*/ 0 w 5497182"/>
              <a:gd name="connsiteY7" fmla="*/ 4816929 h 6885216"/>
              <a:gd name="connsiteX8" fmla="*/ 5423 w 5497182"/>
              <a:gd name="connsiteY8" fmla="*/ 16329 h 6885216"/>
              <a:gd name="connsiteX0" fmla="*/ 5423 w 5309260"/>
              <a:gd name="connsiteY0" fmla="*/ 16329 h 6885216"/>
              <a:gd name="connsiteX1" fmla="*/ 1594412 w 5309260"/>
              <a:gd name="connsiteY1" fmla="*/ 0 h 6885216"/>
              <a:gd name="connsiteX2" fmla="*/ 2805624 w 5309260"/>
              <a:gd name="connsiteY2" fmla="*/ 10886 h 6885216"/>
              <a:gd name="connsiteX3" fmla="*/ 5303856 w 5309260"/>
              <a:gd name="connsiteY3" fmla="*/ 2155372 h 6885216"/>
              <a:gd name="connsiteX4" fmla="*/ 5309260 w 5309260"/>
              <a:gd name="connsiteY4" fmla="*/ 6874329 h 6885216"/>
              <a:gd name="connsiteX5" fmla="*/ 3561944 w 5309260"/>
              <a:gd name="connsiteY5" fmla="*/ 6885216 h 6885216"/>
              <a:gd name="connsiteX6" fmla="*/ 0 w 5309260"/>
              <a:gd name="connsiteY6" fmla="*/ 4816929 h 6885216"/>
              <a:gd name="connsiteX7" fmla="*/ 5423 w 5309260"/>
              <a:gd name="connsiteY7" fmla="*/ 16329 h 6885216"/>
              <a:gd name="connsiteX0" fmla="*/ 5423 w 5309260"/>
              <a:gd name="connsiteY0" fmla="*/ 16329 h 6885216"/>
              <a:gd name="connsiteX1" fmla="*/ 1594412 w 5309260"/>
              <a:gd name="connsiteY1" fmla="*/ 0 h 6885216"/>
              <a:gd name="connsiteX2" fmla="*/ 5303856 w 5309260"/>
              <a:gd name="connsiteY2" fmla="*/ 2155372 h 6885216"/>
              <a:gd name="connsiteX3" fmla="*/ 5309260 w 5309260"/>
              <a:gd name="connsiteY3" fmla="*/ 6874329 h 6885216"/>
              <a:gd name="connsiteX4" fmla="*/ 3561944 w 5309260"/>
              <a:gd name="connsiteY4" fmla="*/ 6885216 h 6885216"/>
              <a:gd name="connsiteX5" fmla="*/ 0 w 5309260"/>
              <a:gd name="connsiteY5" fmla="*/ 4816929 h 6885216"/>
              <a:gd name="connsiteX6" fmla="*/ 5423 w 5309260"/>
              <a:gd name="connsiteY6" fmla="*/ 16329 h 6885216"/>
              <a:gd name="connsiteX0" fmla="*/ 5423 w 5309260"/>
              <a:gd name="connsiteY0" fmla="*/ 14702 h 6883589"/>
              <a:gd name="connsiteX1" fmla="*/ 1594412 w 5309260"/>
              <a:gd name="connsiteY1" fmla="*/ 0 h 6883589"/>
              <a:gd name="connsiteX2" fmla="*/ 5303856 w 5309260"/>
              <a:gd name="connsiteY2" fmla="*/ 2153745 h 6883589"/>
              <a:gd name="connsiteX3" fmla="*/ 5309260 w 5309260"/>
              <a:gd name="connsiteY3" fmla="*/ 6872702 h 6883589"/>
              <a:gd name="connsiteX4" fmla="*/ 3561944 w 5309260"/>
              <a:gd name="connsiteY4" fmla="*/ 6883589 h 6883589"/>
              <a:gd name="connsiteX5" fmla="*/ 0 w 5309260"/>
              <a:gd name="connsiteY5" fmla="*/ 4815302 h 6883589"/>
              <a:gd name="connsiteX6" fmla="*/ 5423 w 5309260"/>
              <a:gd name="connsiteY6" fmla="*/ 14702 h 6883589"/>
              <a:gd name="connsiteX0" fmla="*/ 5423 w 5309260"/>
              <a:gd name="connsiteY0" fmla="*/ 14702 h 6883589"/>
              <a:gd name="connsiteX1" fmla="*/ 1594412 w 5309260"/>
              <a:gd name="connsiteY1" fmla="*/ 0 h 6883589"/>
              <a:gd name="connsiteX2" fmla="*/ 5303856 w 5309260"/>
              <a:gd name="connsiteY2" fmla="*/ 2153745 h 6883589"/>
              <a:gd name="connsiteX3" fmla="*/ 5309260 w 5309260"/>
              <a:gd name="connsiteY3" fmla="*/ 6872702 h 6883589"/>
              <a:gd name="connsiteX4" fmla="*/ 3561944 w 5309260"/>
              <a:gd name="connsiteY4" fmla="*/ 6883589 h 6883589"/>
              <a:gd name="connsiteX5" fmla="*/ 0 w 5309260"/>
              <a:gd name="connsiteY5" fmla="*/ 4815302 h 6883589"/>
              <a:gd name="connsiteX6" fmla="*/ 5423 w 5309260"/>
              <a:gd name="connsiteY6" fmla="*/ 14702 h 6883589"/>
              <a:gd name="connsiteX0" fmla="*/ 5423 w 5309260"/>
              <a:gd name="connsiteY0" fmla="*/ 14702 h 6874711"/>
              <a:gd name="connsiteX1" fmla="*/ 1594412 w 5309260"/>
              <a:gd name="connsiteY1" fmla="*/ 0 h 6874711"/>
              <a:gd name="connsiteX2" fmla="*/ 5303856 w 5309260"/>
              <a:gd name="connsiteY2" fmla="*/ 2153745 h 6874711"/>
              <a:gd name="connsiteX3" fmla="*/ 5309260 w 5309260"/>
              <a:gd name="connsiteY3" fmla="*/ 6872702 h 6874711"/>
              <a:gd name="connsiteX4" fmla="*/ 3554868 w 5309260"/>
              <a:gd name="connsiteY4" fmla="*/ 6874711 h 6874711"/>
              <a:gd name="connsiteX5" fmla="*/ 0 w 5309260"/>
              <a:gd name="connsiteY5" fmla="*/ 4815302 h 6874711"/>
              <a:gd name="connsiteX6" fmla="*/ 5423 w 5309260"/>
              <a:gd name="connsiteY6" fmla="*/ 14702 h 6874711"/>
              <a:gd name="connsiteX0" fmla="*/ 5423 w 5309260"/>
              <a:gd name="connsiteY0" fmla="*/ 14702 h 6874711"/>
              <a:gd name="connsiteX1" fmla="*/ 1594412 w 5309260"/>
              <a:gd name="connsiteY1" fmla="*/ 0 h 6874711"/>
              <a:gd name="connsiteX2" fmla="*/ 5303856 w 5309260"/>
              <a:gd name="connsiteY2" fmla="*/ 2153745 h 6874711"/>
              <a:gd name="connsiteX3" fmla="*/ 5309260 w 5309260"/>
              <a:gd name="connsiteY3" fmla="*/ 6872702 h 6874711"/>
              <a:gd name="connsiteX4" fmla="*/ 3554868 w 5309260"/>
              <a:gd name="connsiteY4" fmla="*/ 6874711 h 6874711"/>
              <a:gd name="connsiteX5" fmla="*/ 0 w 5309260"/>
              <a:gd name="connsiteY5" fmla="*/ 4815302 h 6874711"/>
              <a:gd name="connsiteX6" fmla="*/ 5423 w 5309260"/>
              <a:gd name="connsiteY6" fmla="*/ 14702 h 6874711"/>
              <a:gd name="connsiteX0" fmla="*/ 5423 w 5309260"/>
              <a:gd name="connsiteY0" fmla="*/ 14702 h 6874711"/>
              <a:gd name="connsiteX1" fmla="*/ 1594412 w 5309260"/>
              <a:gd name="connsiteY1" fmla="*/ 0 h 6874711"/>
              <a:gd name="connsiteX2" fmla="*/ 5303856 w 5309260"/>
              <a:gd name="connsiteY2" fmla="*/ 2153745 h 6874711"/>
              <a:gd name="connsiteX3" fmla="*/ 5309260 w 5309260"/>
              <a:gd name="connsiteY3" fmla="*/ 6872702 h 6874711"/>
              <a:gd name="connsiteX4" fmla="*/ 3554868 w 5309260"/>
              <a:gd name="connsiteY4" fmla="*/ 6874711 h 6874711"/>
              <a:gd name="connsiteX5" fmla="*/ 0 w 5309260"/>
              <a:gd name="connsiteY5" fmla="*/ 4815302 h 6874711"/>
              <a:gd name="connsiteX6" fmla="*/ 5423 w 5309260"/>
              <a:gd name="connsiteY6" fmla="*/ 14702 h 6874711"/>
              <a:gd name="connsiteX0" fmla="*/ 5423 w 5309260"/>
              <a:gd name="connsiteY0" fmla="*/ 14702 h 6874711"/>
              <a:gd name="connsiteX1" fmla="*/ 1594412 w 5309260"/>
              <a:gd name="connsiteY1" fmla="*/ 0 h 6874711"/>
              <a:gd name="connsiteX2" fmla="*/ 5303856 w 5309260"/>
              <a:gd name="connsiteY2" fmla="*/ 2153745 h 6874711"/>
              <a:gd name="connsiteX3" fmla="*/ 5309260 w 5309260"/>
              <a:gd name="connsiteY3" fmla="*/ 6872702 h 6874711"/>
              <a:gd name="connsiteX4" fmla="*/ 3554868 w 5309260"/>
              <a:gd name="connsiteY4" fmla="*/ 6874711 h 6874711"/>
              <a:gd name="connsiteX5" fmla="*/ 0 w 5309260"/>
              <a:gd name="connsiteY5" fmla="*/ 4815302 h 6874711"/>
              <a:gd name="connsiteX6" fmla="*/ 5423 w 5309260"/>
              <a:gd name="connsiteY6" fmla="*/ 14702 h 6874711"/>
              <a:gd name="connsiteX0" fmla="*/ 5423 w 5309260"/>
              <a:gd name="connsiteY0" fmla="*/ 14702 h 6874711"/>
              <a:gd name="connsiteX1" fmla="*/ 1594412 w 5309260"/>
              <a:gd name="connsiteY1" fmla="*/ 0 h 6874711"/>
              <a:gd name="connsiteX2" fmla="*/ 5303856 w 5309260"/>
              <a:gd name="connsiteY2" fmla="*/ 2153745 h 6874711"/>
              <a:gd name="connsiteX3" fmla="*/ 5309260 w 5309260"/>
              <a:gd name="connsiteY3" fmla="*/ 6872702 h 6874711"/>
              <a:gd name="connsiteX4" fmla="*/ 3554868 w 5309260"/>
              <a:gd name="connsiteY4" fmla="*/ 6874711 h 6874711"/>
              <a:gd name="connsiteX5" fmla="*/ 0 w 5309260"/>
              <a:gd name="connsiteY5" fmla="*/ 4815302 h 6874711"/>
              <a:gd name="connsiteX6" fmla="*/ 5423 w 5309260"/>
              <a:gd name="connsiteY6" fmla="*/ 14702 h 6874711"/>
              <a:gd name="connsiteX0" fmla="*/ 5423 w 5309260"/>
              <a:gd name="connsiteY0" fmla="*/ 14702 h 6874711"/>
              <a:gd name="connsiteX1" fmla="*/ 1594412 w 5309260"/>
              <a:gd name="connsiteY1" fmla="*/ 0 h 6874711"/>
              <a:gd name="connsiteX2" fmla="*/ 5303856 w 5309260"/>
              <a:gd name="connsiteY2" fmla="*/ 2153745 h 6874711"/>
              <a:gd name="connsiteX3" fmla="*/ 5309260 w 5309260"/>
              <a:gd name="connsiteY3" fmla="*/ 6872702 h 6874711"/>
              <a:gd name="connsiteX4" fmla="*/ 3554868 w 5309260"/>
              <a:gd name="connsiteY4" fmla="*/ 6874711 h 6874711"/>
              <a:gd name="connsiteX5" fmla="*/ 0 w 5309260"/>
              <a:gd name="connsiteY5" fmla="*/ 4815302 h 6874711"/>
              <a:gd name="connsiteX6" fmla="*/ 5423 w 5309260"/>
              <a:gd name="connsiteY6" fmla="*/ 14702 h 6874711"/>
              <a:gd name="connsiteX0" fmla="*/ 5423 w 5309260"/>
              <a:gd name="connsiteY0" fmla="*/ 14702 h 6874711"/>
              <a:gd name="connsiteX1" fmla="*/ 1594412 w 5309260"/>
              <a:gd name="connsiteY1" fmla="*/ 0 h 6874711"/>
              <a:gd name="connsiteX2" fmla="*/ 5303856 w 5309260"/>
              <a:gd name="connsiteY2" fmla="*/ 2153745 h 6874711"/>
              <a:gd name="connsiteX3" fmla="*/ 5309260 w 5309260"/>
              <a:gd name="connsiteY3" fmla="*/ 6874478 h 6874711"/>
              <a:gd name="connsiteX4" fmla="*/ 3554868 w 5309260"/>
              <a:gd name="connsiteY4" fmla="*/ 6874711 h 6874711"/>
              <a:gd name="connsiteX5" fmla="*/ 0 w 5309260"/>
              <a:gd name="connsiteY5" fmla="*/ 4815302 h 6874711"/>
              <a:gd name="connsiteX6" fmla="*/ 5423 w 5309260"/>
              <a:gd name="connsiteY6" fmla="*/ 14702 h 6874711"/>
              <a:gd name="connsiteX0" fmla="*/ 5423 w 5311029"/>
              <a:gd name="connsiteY0" fmla="*/ 14702 h 6874711"/>
              <a:gd name="connsiteX1" fmla="*/ 1594412 w 5311029"/>
              <a:gd name="connsiteY1" fmla="*/ 0 h 6874711"/>
              <a:gd name="connsiteX2" fmla="*/ 5303856 w 5311029"/>
              <a:gd name="connsiteY2" fmla="*/ 2153745 h 6874711"/>
              <a:gd name="connsiteX3" fmla="*/ 5311029 w 5311029"/>
              <a:gd name="connsiteY3" fmla="*/ 6874478 h 6874711"/>
              <a:gd name="connsiteX4" fmla="*/ 3554868 w 5311029"/>
              <a:gd name="connsiteY4" fmla="*/ 6874711 h 6874711"/>
              <a:gd name="connsiteX5" fmla="*/ 0 w 5311029"/>
              <a:gd name="connsiteY5" fmla="*/ 4815302 h 6874711"/>
              <a:gd name="connsiteX6" fmla="*/ 5423 w 5311029"/>
              <a:gd name="connsiteY6" fmla="*/ 14702 h 6874711"/>
              <a:gd name="connsiteX0" fmla="*/ 5423 w 5311029"/>
              <a:gd name="connsiteY0" fmla="*/ 14702 h 6874711"/>
              <a:gd name="connsiteX1" fmla="*/ 1594412 w 5311029"/>
              <a:gd name="connsiteY1" fmla="*/ 0 h 6874711"/>
              <a:gd name="connsiteX2" fmla="*/ 5303856 w 5311029"/>
              <a:gd name="connsiteY2" fmla="*/ 2153745 h 6874711"/>
              <a:gd name="connsiteX3" fmla="*/ 5311029 w 5311029"/>
              <a:gd name="connsiteY3" fmla="*/ 6874478 h 6874711"/>
              <a:gd name="connsiteX4" fmla="*/ 3554868 w 5311029"/>
              <a:gd name="connsiteY4" fmla="*/ 6874711 h 6874711"/>
              <a:gd name="connsiteX5" fmla="*/ 0 w 5311029"/>
              <a:gd name="connsiteY5" fmla="*/ 4815302 h 6874711"/>
              <a:gd name="connsiteX6" fmla="*/ 5423 w 5311029"/>
              <a:gd name="connsiteY6" fmla="*/ 14702 h 6874711"/>
              <a:gd name="connsiteX0" fmla="*/ 5423 w 5311029"/>
              <a:gd name="connsiteY0" fmla="*/ 14702 h 6874711"/>
              <a:gd name="connsiteX1" fmla="*/ 1594412 w 5311029"/>
              <a:gd name="connsiteY1" fmla="*/ 0 h 6874711"/>
              <a:gd name="connsiteX2" fmla="*/ 5305625 w 5311029"/>
              <a:gd name="connsiteY2" fmla="*/ 2153745 h 6874711"/>
              <a:gd name="connsiteX3" fmla="*/ 5311029 w 5311029"/>
              <a:gd name="connsiteY3" fmla="*/ 6874478 h 6874711"/>
              <a:gd name="connsiteX4" fmla="*/ 3554868 w 5311029"/>
              <a:gd name="connsiteY4" fmla="*/ 6874711 h 6874711"/>
              <a:gd name="connsiteX5" fmla="*/ 0 w 5311029"/>
              <a:gd name="connsiteY5" fmla="*/ 4815302 h 6874711"/>
              <a:gd name="connsiteX6" fmla="*/ 5423 w 5311029"/>
              <a:gd name="connsiteY6" fmla="*/ 14702 h 6874711"/>
              <a:gd name="connsiteX0" fmla="*/ 5423 w 5311029"/>
              <a:gd name="connsiteY0" fmla="*/ 14702 h 6874711"/>
              <a:gd name="connsiteX1" fmla="*/ 1594412 w 5311029"/>
              <a:gd name="connsiteY1" fmla="*/ 0 h 6874711"/>
              <a:gd name="connsiteX2" fmla="*/ 5310932 w 5311029"/>
              <a:gd name="connsiteY2" fmla="*/ 2153745 h 6874711"/>
              <a:gd name="connsiteX3" fmla="*/ 5311029 w 5311029"/>
              <a:gd name="connsiteY3" fmla="*/ 6874478 h 6874711"/>
              <a:gd name="connsiteX4" fmla="*/ 3554868 w 5311029"/>
              <a:gd name="connsiteY4" fmla="*/ 6874711 h 6874711"/>
              <a:gd name="connsiteX5" fmla="*/ 0 w 5311029"/>
              <a:gd name="connsiteY5" fmla="*/ 4815302 h 6874711"/>
              <a:gd name="connsiteX6" fmla="*/ 5423 w 5311029"/>
              <a:gd name="connsiteY6" fmla="*/ 14702 h 6874711"/>
              <a:gd name="connsiteX0" fmla="*/ 5423 w 5311029"/>
              <a:gd name="connsiteY0" fmla="*/ 14702 h 6874711"/>
              <a:gd name="connsiteX1" fmla="*/ 1594412 w 5311029"/>
              <a:gd name="connsiteY1" fmla="*/ 0 h 6874711"/>
              <a:gd name="connsiteX2" fmla="*/ 5307394 w 5311029"/>
              <a:gd name="connsiteY2" fmla="*/ 2150193 h 6874711"/>
              <a:gd name="connsiteX3" fmla="*/ 5311029 w 5311029"/>
              <a:gd name="connsiteY3" fmla="*/ 6874478 h 6874711"/>
              <a:gd name="connsiteX4" fmla="*/ 3554868 w 5311029"/>
              <a:gd name="connsiteY4" fmla="*/ 6874711 h 6874711"/>
              <a:gd name="connsiteX5" fmla="*/ 0 w 5311029"/>
              <a:gd name="connsiteY5" fmla="*/ 4815302 h 6874711"/>
              <a:gd name="connsiteX6" fmla="*/ 5423 w 5311029"/>
              <a:gd name="connsiteY6" fmla="*/ 14702 h 6874711"/>
              <a:gd name="connsiteX0" fmla="*/ 5423 w 5311029"/>
              <a:gd name="connsiteY0" fmla="*/ 9376 h 6869385"/>
              <a:gd name="connsiteX1" fmla="*/ 1606797 w 5311029"/>
              <a:gd name="connsiteY1" fmla="*/ 0 h 6869385"/>
              <a:gd name="connsiteX2" fmla="*/ 5307394 w 5311029"/>
              <a:gd name="connsiteY2" fmla="*/ 2144867 h 6869385"/>
              <a:gd name="connsiteX3" fmla="*/ 5311029 w 5311029"/>
              <a:gd name="connsiteY3" fmla="*/ 6869152 h 6869385"/>
              <a:gd name="connsiteX4" fmla="*/ 3554868 w 5311029"/>
              <a:gd name="connsiteY4" fmla="*/ 6869385 h 6869385"/>
              <a:gd name="connsiteX5" fmla="*/ 0 w 5311029"/>
              <a:gd name="connsiteY5" fmla="*/ 4809976 h 6869385"/>
              <a:gd name="connsiteX6" fmla="*/ 5423 w 5311029"/>
              <a:gd name="connsiteY6" fmla="*/ 9376 h 6869385"/>
              <a:gd name="connsiteX0" fmla="*/ 5423 w 5311029"/>
              <a:gd name="connsiteY0" fmla="*/ 4050 h 6864059"/>
              <a:gd name="connsiteX1" fmla="*/ 1606798 w 5311029"/>
              <a:gd name="connsiteY1" fmla="*/ 0 h 6864059"/>
              <a:gd name="connsiteX2" fmla="*/ 5307394 w 5311029"/>
              <a:gd name="connsiteY2" fmla="*/ 2139541 h 6864059"/>
              <a:gd name="connsiteX3" fmla="*/ 5311029 w 5311029"/>
              <a:gd name="connsiteY3" fmla="*/ 6863826 h 6864059"/>
              <a:gd name="connsiteX4" fmla="*/ 3554868 w 5311029"/>
              <a:gd name="connsiteY4" fmla="*/ 6864059 h 6864059"/>
              <a:gd name="connsiteX5" fmla="*/ 0 w 5311029"/>
              <a:gd name="connsiteY5" fmla="*/ 4804650 h 6864059"/>
              <a:gd name="connsiteX6" fmla="*/ 5423 w 5311029"/>
              <a:gd name="connsiteY6" fmla="*/ 4050 h 686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1029" h="6864059">
                <a:moveTo>
                  <a:pt x="5423" y="4050"/>
                </a:moveTo>
                <a:lnTo>
                  <a:pt x="1606798" y="0"/>
                </a:lnTo>
                <a:lnTo>
                  <a:pt x="5307394" y="2139541"/>
                </a:lnTo>
                <a:cubicBezTo>
                  <a:pt x="5306487" y="3043055"/>
                  <a:pt x="5306615" y="6100493"/>
                  <a:pt x="5311029" y="6863826"/>
                </a:cubicBezTo>
                <a:lnTo>
                  <a:pt x="3554868" y="6864059"/>
                </a:lnTo>
                <a:lnTo>
                  <a:pt x="0" y="4804650"/>
                </a:lnTo>
                <a:cubicBezTo>
                  <a:pt x="1808" y="3199007"/>
                  <a:pt x="3615" y="1609693"/>
                  <a:pt x="5423" y="4050"/>
                </a:cubicBezTo>
                <a:close/>
              </a:path>
            </a:pathLst>
          </a:custGeom>
        </p:spPr>
        <p:txBody>
          <a:bodyPr anchor="ctr"/>
          <a:lstStyle>
            <a:lvl1pPr algn="ctr">
              <a:defRPr/>
            </a:lvl1pPr>
          </a:lstStyle>
          <a:p>
            <a:r>
              <a:rPr lang="en-US"/>
              <a:t>Click icon to add picture</a:t>
            </a:r>
            <a:endParaRPr lang="en-GB"/>
          </a:p>
        </p:txBody>
      </p:sp>
      <p:sp>
        <p:nvSpPr>
          <p:cNvPr id="11" name="Text Placeholder 10">
            <a:extLst>
              <a:ext uri="{FF2B5EF4-FFF2-40B4-BE49-F238E27FC236}">
                <a16:creationId xmlns:a16="http://schemas.microsoft.com/office/drawing/2014/main" id="{20512EFA-2FA8-9A22-637A-208C056A415C}"/>
              </a:ext>
            </a:extLst>
          </p:cNvPr>
          <p:cNvSpPr>
            <a:spLocks noGrp="1"/>
          </p:cNvSpPr>
          <p:nvPr>
            <p:ph type="body" sz="quarter" idx="14" hasCustomPrompt="1"/>
          </p:nvPr>
        </p:nvSpPr>
        <p:spPr>
          <a:xfrm>
            <a:off x="5664000" y="4411732"/>
            <a:ext cx="4535800" cy="2232000"/>
          </a:xfrm>
        </p:spPr>
        <p:txBody>
          <a:bodyPr/>
          <a:lstStyle>
            <a:lvl1pPr>
              <a:lnSpc>
                <a:spcPts val="13000"/>
              </a:lnSpc>
              <a:spcBef>
                <a:spcPts val="0"/>
              </a:spcBef>
              <a:defRPr sz="21900" b="0">
                <a:solidFill>
                  <a:schemeClr val="accent3"/>
                </a:solidFill>
              </a:defRPr>
            </a:lvl1pPr>
            <a:lvl2pPr marL="0" indent="0">
              <a:buNone/>
              <a:defRPr/>
            </a:lvl2pPr>
          </a:lstStyle>
          <a:p>
            <a:pPr lvl="0"/>
            <a:r>
              <a:rPr lang="en-US" dirty="0"/>
              <a:t>XX</a:t>
            </a:r>
          </a:p>
          <a:p>
            <a:pPr lvl="1"/>
            <a:r>
              <a:rPr lang="en-US" dirty="0"/>
              <a:t>Second level</a:t>
            </a:r>
          </a:p>
        </p:txBody>
      </p:sp>
      <p:pic>
        <p:nvPicPr>
          <p:cNvPr id="4" name="Picture 3" descr="Logo&#10;&#10;Description automatically generated">
            <a:extLst>
              <a:ext uri="{FF2B5EF4-FFF2-40B4-BE49-F238E27FC236}">
                <a16:creationId xmlns:a16="http://schemas.microsoft.com/office/drawing/2014/main" id="{8C2012E5-ED89-835B-5958-5E08279E78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3871" y="225334"/>
            <a:ext cx="1440000" cy="870530"/>
          </a:xfrm>
          <a:prstGeom prst="rect">
            <a:avLst/>
          </a:prstGeom>
        </p:spPr>
      </p:pic>
    </p:spTree>
    <p:extLst>
      <p:ext uri="{BB962C8B-B14F-4D97-AF65-F5344CB8AC3E}">
        <p14:creationId xmlns:p14="http://schemas.microsoft.com/office/powerpoint/2010/main" val="9317046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5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7F19-49CC-D65F-21C0-982FB55CEA90}"/>
              </a:ext>
            </a:extLst>
          </p:cNvPr>
          <p:cNvSpPr>
            <a:spLocks noGrp="1"/>
          </p:cNvSpPr>
          <p:nvPr>
            <p:ph type="title"/>
          </p:nvPr>
        </p:nvSpPr>
        <p:spPr>
          <a:xfrm>
            <a:off x="545095" y="521459"/>
            <a:ext cx="9900000" cy="747541"/>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FA2462B-049E-184A-05C4-DE6114213F36}"/>
              </a:ext>
            </a:extLst>
          </p:cNvPr>
          <p:cNvSpPr>
            <a:spLocks noGrp="1"/>
          </p:cNvSpPr>
          <p:nvPr>
            <p:ph idx="1"/>
          </p:nvPr>
        </p:nvSpPr>
        <p:spPr>
          <a:xfrm>
            <a:off x="840000" y="3213000"/>
            <a:ext cx="3240000" cy="3123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DE766633-F7F9-BFBC-4614-4180927A7322}"/>
              </a:ext>
            </a:extLst>
          </p:cNvPr>
          <p:cNvSpPr>
            <a:spLocks noGrp="1"/>
          </p:cNvSpPr>
          <p:nvPr>
            <p:ph type="ftr" sz="quarter" idx="11"/>
          </p:nvPr>
        </p:nvSpPr>
        <p:spPr/>
        <p:txBody>
          <a:bodyPr/>
          <a:lstStyle/>
          <a:p>
            <a:r>
              <a:rPr lang="en-GB"/>
              <a:t>Footer goes here. To edit footer go Insert &gt; Header &amp; Footer &gt;Footer</a:t>
            </a:r>
          </a:p>
        </p:txBody>
      </p:sp>
      <p:sp>
        <p:nvSpPr>
          <p:cNvPr id="6" name="Slide Number Placeholder 5">
            <a:extLst>
              <a:ext uri="{FF2B5EF4-FFF2-40B4-BE49-F238E27FC236}">
                <a16:creationId xmlns:a16="http://schemas.microsoft.com/office/drawing/2014/main" id="{1F25C4BC-7E8C-3077-181B-1528FC36FBF0}"/>
              </a:ext>
            </a:extLst>
          </p:cNvPr>
          <p:cNvSpPr>
            <a:spLocks noGrp="1"/>
          </p:cNvSpPr>
          <p:nvPr>
            <p:ph type="sldNum" sz="quarter" idx="12"/>
          </p:nvPr>
        </p:nvSpPr>
        <p:spPr/>
        <p:txBody>
          <a:bodyPr/>
          <a:lstStyle/>
          <a:p>
            <a:fld id="{43A0D1A1-6419-4D53-9DE2-95F17E34CC8C}" type="slidenum">
              <a:rPr lang="en-GB" smtClean="0"/>
              <a:t>‹#›</a:t>
            </a:fld>
            <a:endParaRPr lang="en-GB"/>
          </a:p>
        </p:txBody>
      </p:sp>
      <p:sp>
        <p:nvSpPr>
          <p:cNvPr id="7" name="Content Placeholder 6">
            <a:extLst>
              <a:ext uri="{FF2B5EF4-FFF2-40B4-BE49-F238E27FC236}">
                <a16:creationId xmlns:a16="http://schemas.microsoft.com/office/drawing/2014/main" id="{37449A0F-DC70-7631-6C9C-1F05DE32932B}"/>
              </a:ext>
            </a:extLst>
          </p:cNvPr>
          <p:cNvSpPr>
            <a:spLocks noGrp="1"/>
          </p:cNvSpPr>
          <p:nvPr>
            <p:ph sz="quarter" idx="13"/>
          </p:nvPr>
        </p:nvSpPr>
        <p:spPr>
          <a:xfrm>
            <a:off x="4584000" y="3213000"/>
            <a:ext cx="3168674" cy="3123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a:extLst>
              <a:ext uri="{FF2B5EF4-FFF2-40B4-BE49-F238E27FC236}">
                <a16:creationId xmlns:a16="http://schemas.microsoft.com/office/drawing/2014/main" id="{06BD2BF6-0978-2B79-5E4B-862C0A08EF44}"/>
              </a:ext>
            </a:extLst>
          </p:cNvPr>
          <p:cNvSpPr>
            <a:spLocks noGrp="1"/>
          </p:cNvSpPr>
          <p:nvPr>
            <p:ph sz="quarter" idx="14"/>
          </p:nvPr>
        </p:nvSpPr>
        <p:spPr>
          <a:xfrm>
            <a:off x="8327999" y="3213100"/>
            <a:ext cx="3168675"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a:extLst>
              <a:ext uri="{FF2B5EF4-FFF2-40B4-BE49-F238E27FC236}">
                <a16:creationId xmlns:a16="http://schemas.microsoft.com/office/drawing/2014/main" id="{3234EF04-7EF0-1B42-D9D5-28A24B00B152}"/>
              </a:ext>
            </a:extLst>
          </p:cNvPr>
          <p:cNvSpPr>
            <a:spLocks noGrp="1"/>
          </p:cNvSpPr>
          <p:nvPr>
            <p:ph type="pic" sz="quarter" idx="15"/>
          </p:nvPr>
        </p:nvSpPr>
        <p:spPr>
          <a:xfrm>
            <a:off x="1559016" y="1446848"/>
            <a:ext cx="1440000" cy="1368425"/>
          </a:xfrm>
        </p:spPr>
        <p:txBody>
          <a:bodyPr anchor="ctr"/>
          <a:lstStyle>
            <a:lvl1pPr algn="ctr">
              <a:defRPr/>
            </a:lvl1pPr>
          </a:lstStyle>
          <a:p>
            <a:r>
              <a:rPr lang="en-US"/>
              <a:t>Click icon to add picture</a:t>
            </a:r>
            <a:endParaRPr lang="en-GB" dirty="0"/>
          </a:p>
        </p:txBody>
      </p:sp>
      <p:sp>
        <p:nvSpPr>
          <p:cNvPr id="12" name="Picture Placeholder 10">
            <a:extLst>
              <a:ext uri="{FF2B5EF4-FFF2-40B4-BE49-F238E27FC236}">
                <a16:creationId xmlns:a16="http://schemas.microsoft.com/office/drawing/2014/main" id="{B0DD624F-24DC-B7E5-6023-14C5E01C81A3}"/>
              </a:ext>
            </a:extLst>
          </p:cNvPr>
          <p:cNvSpPr>
            <a:spLocks noGrp="1"/>
          </p:cNvSpPr>
          <p:nvPr>
            <p:ph type="pic" sz="quarter" idx="16"/>
          </p:nvPr>
        </p:nvSpPr>
        <p:spPr>
          <a:xfrm>
            <a:off x="5376000" y="1446849"/>
            <a:ext cx="1440000" cy="1368425"/>
          </a:xfrm>
        </p:spPr>
        <p:txBody>
          <a:bodyPr anchor="ctr"/>
          <a:lstStyle>
            <a:lvl1pPr algn="ctr">
              <a:defRPr/>
            </a:lvl1pPr>
          </a:lstStyle>
          <a:p>
            <a:r>
              <a:rPr lang="en-US"/>
              <a:t>Click icon to add picture</a:t>
            </a:r>
            <a:endParaRPr lang="en-GB" dirty="0"/>
          </a:p>
        </p:txBody>
      </p:sp>
      <p:sp>
        <p:nvSpPr>
          <p:cNvPr id="13" name="Picture Placeholder 10">
            <a:extLst>
              <a:ext uri="{FF2B5EF4-FFF2-40B4-BE49-F238E27FC236}">
                <a16:creationId xmlns:a16="http://schemas.microsoft.com/office/drawing/2014/main" id="{93B22E6A-2F42-B378-50FF-50BDC02E4BF5}"/>
              </a:ext>
            </a:extLst>
          </p:cNvPr>
          <p:cNvSpPr>
            <a:spLocks noGrp="1"/>
          </p:cNvSpPr>
          <p:nvPr>
            <p:ph type="pic" sz="quarter" idx="17"/>
          </p:nvPr>
        </p:nvSpPr>
        <p:spPr>
          <a:xfrm>
            <a:off x="9191013" y="1446848"/>
            <a:ext cx="1440000" cy="1368425"/>
          </a:xfrm>
        </p:spPr>
        <p:txBody>
          <a:bodyPr anchor="ctr"/>
          <a:lstStyle>
            <a:lvl1pPr algn="ctr">
              <a:defRPr/>
            </a:lvl1pPr>
          </a:lstStyle>
          <a:p>
            <a:r>
              <a:rPr lang="en-US"/>
              <a:t>Click icon to add picture</a:t>
            </a:r>
            <a:endParaRPr lang="en-GB" dirty="0"/>
          </a:p>
        </p:txBody>
      </p:sp>
      <p:pic>
        <p:nvPicPr>
          <p:cNvPr id="4" name="Picture 3" descr="Logo&#10;&#10;Description automatically generated">
            <a:extLst>
              <a:ext uri="{FF2B5EF4-FFF2-40B4-BE49-F238E27FC236}">
                <a16:creationId xmlns:a16="http://schemas.microsoft.com/office/drawing/2014/main" id="{BF5FDFEA-5A4A-00FE-6C0F-9F75696CD9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3871" y="225334"/>
            <a:ext cx="1440000" cy="870530"/>
          </a:xfrm>
          <a:prstGeom prst="rect">
            <a:avLst/>
          </a:prstGeom>
        </p:spPr>
      </p:pic>
    </p:spTree>
    <p:extLst>
      <p:ext uri="{BB962C8B-B14F-4D97-AF65-F5344CB8AC3E}">
        <p14:creationId xmlns:p14="http://schemas.microsoft.com/office/powerpoint/2010/main" val="37921654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7F19-49CC-D65F-21C0-982FB55CEA90}"/>
              </a:ext>
            </a:extLst>
          </p:cNvPr>
          <p:cNvSpPr>
            <a:spLocks noGrp="1"/>
          </p:cNvSpPr>
          <p:nvPr>
            <p:ph type="title"/>
          </p:nvPr>
        </p:nvSpPr>
        <p:spPr>
          <a:xfrm>
            <a:off x="545095" y="521459"/>
            <a:ext cx="9900000" cy="747541"/>
          </a:xfrm>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DE766633-F7F9-BFBC-4614-4180927A7322}"/>
              </a:ext>
            </a:extLst>
          </p:cNvPr>
          <p:cNvSpPr>
            <a:spLocks noGrp="1"/>
          </p:cNvSpPr>
          <p:nvPr>
            <p:ph type="ftr" sz="quarter" idx="11"/>
          </p:nvPr>
        </p:nvSpPr>
        <p:spPr/>
        <p:txBody>
          <a:bodyPr/>
          <a:lstStyle/>
          <a:p>
            <a:r>
              <a:rPr lang="en-GB"/>
              <a:t>Footer goes here. To edit footer go Insert &gt; Header &amp; Footer &gt;Footer</a:t>
            </a:r>
          </a:p>
        </p:txBody>
      </p:sp>
      <p:sp>
        <p:nvSpPr>
          <p:cNvPr id="6" name="Slide Number Placeholder 5">
            <a:extLst>
              <a:ext uri="{FF2B5EF4-FFF2-40B4-BE49-F238E27FC236}">
                <a16:creationId xmlns:a16="http://schemas.microsoft.com/office/drawing/2014/main" id="{1F25C4BC-7E8C-3077-181B-1528FC36FBF0}"/>
              </a:ext>
            </a:extLst>
          </p:cNvPr>
          <p:cNvSpPr>
            <a:spLocks noGrp="1"/>
          </p:cNvSpPr>
          <p:nvPr>
            <p:ph type="sldNum" sz="quarter" idx="12"/>
          </p:nvPr>
        </p:nvSpPr>
        <p:spPr/>
        <p:txBody>
          <a:bodyPr/>
          <a:lstStyle/>
          <a:p>
            <a:fld id="{43A0D1A1-6419-4D53-9DE2-95F17E34CC8C}" type="slidenum">
              <a:rPr lang="en-GB" smtClean="0"/>
              <a:t>‹#›</a:t>
            </a:fld>
            <a:endParaRPr lang="en-GB"/>
          </a:p>
        </p:txBody>
      </p:sp>
      <p:sp>
        <p:nvSpPr>
          <p:cNvPr id="7" name="Content Placeholder 6">
            <a:extLst>
              <a:ext uri="{FF2B5EF4-FFF2-40B4-BE49-F238E27FC236}">
                <a16:creationId xmlns:a16="http://schemas.microsoft.com/office/drawing/2014/main" id="{37449A0F-DC70-7631-6C9C-1F05DE32932B}"/>
              </a:ext>
            </a:extLst>
          </p:cNvPr>
          <p:cNvSpPr>
            <a:spLocks noGrp="1"/>
          </p:cNvSpPr>
          <p:nvPr>
            <p:ph sz="quarter" idx="13"/>
          </p:nvPr>
        </p:nvSpPr>
        <p:spPr>
          <a:xfrm>
            <a:off x="1867861" y="1349679"/>
            <a:ext cx="4228138" cy="20376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a:extLst>
              <a:ext uri="{FF2B5EF4-FFF2-40B4-BE49-F238E27FC236}">
                <a16:creationId xmlns:a16="http://schemas.microsoft.com/office/drawing/2014/main" id="{06BD2BF6-0978-2B79-5E4B-862C0A08EF44}"/>
              </a:ext>
            </a:extLst>
          </p:cNvPr>
          <p:cNvSpPr>
            <a:spLocks noGrp="1"/>
          </p:cNvSpPr>
          <p:nvPr>
            <p:ph sz="quarter" idx="14"/>
          </p:nvPr>
        </p:nvSpPr>
        <p:spPr>
          <a:xfrm>
            <a:off x="1866900" y="3869872"/>
            <a:ext cx="4209341" cy="2188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0">
            <a:extLst>
              <a:ext uri="{FF2B5EF4-FFF2-40B4-BE49-F238E27FC236}">
                <a16:creationId xmlns:a16="http://schemas.microsoft.com/office/drawing/2014/main" id="{3234EF04-7EF0-1B42-D9D5-28A24B00B152}"/>
              </a:ext>
            </a:extLst>
          </p:cNvPr>
          <p:cNvSpPr>
            <a:spLocks noGrp="1"/>
          </p:cNvSpPr>
          <p:nvPr>
            <p:ph type="pic" sz="quarter" idx="15"/>
          </p:nvPr>
        </p:nvSpPr>
        <p:spPr>
          <a:xfrm>
            <a:off x="516216" y="1388193"/>
            <a:ext cx="1044000" cy="1238400"/>
          </a:xfrm>
        </p:spPr>
        <p:txBody>
          <a:bodyPr anchor="ctr"/>
          <a:lstStyle>
            <a:lvl1pPr algn="ctr">
              <a:defRPr/>
            </a:lvl1pPr>
          </a:lstStyle>
          <a:p>
            <a:r>
              <a:rPr lang="en-US"/>
              <a:t>Click icon to add picture</a:t>
            </a:r>
            <a:endParaRPr lang="en-GB" dirty="0"/>
          </a:p>
        </p:txBody>
      </p:sp>
      <p:sp>
        <p:nvSpPr>
          <p:cNvPr id="14" name="Picture Placeholder 10">
            <a:extLst>
              <a:ext uri="{FF2B5EF4-FFF2-40B4-BE49-F238E27FC236}">
                <a16:creationId xmlns:a16="http://schemas.microsoft.com/office/drawing/2014/main" id="{63DBA05C-5C86-33EC-DDFD-86961009922F}"/>
              </a:ext>
            </a:extLst>
          </p:cNvPr>
          <p:cNvSpPr>
            <a:spLocks noGrp="1"/>
          </p:cNvSpPr>
          <p:nvPr>
            <p:ph type="pic" sz="quarter" idx="16"/>
          </p:nvPr>
        </p:nvSpPr>
        <p:spPr>
          <a:xfrm>
            <a:off x="516215" y="3910804"/>
            <a:ext cx="1044000" cy="1238400"/>
          </a:xfrm>
        </p:spPr>
        <p:txBody>
          <a:bodyPr anchor="ctr"/>
          <a:lstStyle>
            <a:lvl1pPr algn="ctr">
              <a:defRPr/>
            </a:lvl1pPr>
          </a:lstStyle>
          <a:p>
            <a:r>
              <a:rPr lang="en-US"/>
              <a:t>Click icon to add picture</a:t>
            </a:r>
            <a:endParaRPr lang="en-GB" dirty="0"/>
          </a:p>
        </p:txBody>
      </p:sp>
      <p:sp>
        <p:nvSpPr>
          <p:cNvPr id="17" name="Content Placeholder 6">
            <a:extLst>
              <a:ext uri="{FF2B5EF4-FFF2-40B4-BE49-F238E27FC236}">
                <a16:creationId xmlns:a16="http://schemas.microsoft.com/office/drawing/2014/main" id="{5B7DDFF0-AB59-DAF6-157C-41F1829A843E}"/>
              </a:ext>
            </a:extLst>
          </p:cNvPr>
          <p:cNvSpPr>
            <a:spLocks noGrp="1"/>
          </p:cNvSpPr>
          <p:nvPr>
            <p:ph sz="quarter" idx="19"/>
          </p:nvPr>
        </p:nvSpPr>
        <p:spPr>
          <a:xfrm>
            <a:off x="7627643" y="1349679"/>
            <a:ext cx="4228138" cy="20376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8">
            <a:extLst>
              <a:ext uri="{FF2B5EF4-FFF2-40B4-BE49-F238E27FC236}">
                <a16:creationId xmlns:a16="http://schemas.microsoft.com/office/drawing/2014/main" id="{89E799A1-A9AA-6391-899F-9F8FA80C2C9C}"/>
              </a:ext>
            </a:extLst>
          </p:cNvPr>
          <p:cNvSpPr>
            <a:spLocks noGrp="1"/>
          </p:cNvSpPr>
          <p:nvPr>
            <p:ph sz="quarter" idx="20"/>
          </p:nvPr>
        </p:nvSpPr>
        <p:spPr>
          <a:xfrm>
            <a:off x="7626682" y="3869872"/>
            <a:ext cx="4209341" cy="2188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Picture Placeholder 10">
            <a:extLst>
              <a:ext uri="{FF2B5EF4-FFF2-40B4-BE49-F238E27FC236}">
                <a16:creationId xmlns:a16="http://schemas.microsoft.com/office/drawing/2014/main" id="{D396E53C-7C23-7673-ECBD-9B05D00EF767}"/>
              </a:ext>
            </a:extLst>
          </p:cNvPr>
          <p:cNvSpPr>
            <a:spLocks noGrp="1"/>
          </p:cNvSpPr>
          <p:nvPr>
            <p:ph type="pic" sz="quarter" idx="21"/>
          </p:nvPr>
        </p:nvSpPr>
        <p:spPr>
          <a:xfrm>
            <a:off x="6275998" y="1388193"/>
            <a:ext cx="1044000" cy="1238400"/>
          </a:xfrm>
        </p:spPr>
        <p:txBody>
          <a:bodyPr anchor="ctr"/>
          <a:lstStyle>
            <a:lvl1pPr algn="ctr">
              <a:defRPr/>
            </a:lvl1pPr>
          </a:lstStyle>
          <a:p>
            <a:r>
              <a:rPr lang="en-US"/>
              <a:t>Click icon to add picture</a:t>
            </a:r>
            <a:endParaRPr lang="en-GB" dirty="0"/>
          </a:p>
        </p:txBody>
      </p:sp>
      <p:sp>
        <p:nvSpPr>
          <p:cNvPr id="20" name="Picture Placeholder 10">
            <a:extLst>
              <a:ext uri="{FF2B5EF4-FFF2-40B4-BE49-F238E27FC236}">
                <a16:creationId xmlns:a16="http://schemas.microsoft.com/office/drawing/2014/main" id="{9E33BA50-A044-6063-6638-9005BCAAB55A}"/>
              </a:ext>
            </a:extLst>
          </p:cNvPr>
          <p:cNvSpPr>
            <a:spLocks noGrp="1"/>
          </p:cNvSpPr>
          <p:nvPr>
            <p:ph type="pic" sz="quarter" idx="22"/>
          </p:nvPr>
        </p:nvSpPr>
        <p:spPr>
          <a:xfrm>
            <a:off x="6275997" y="3910804"/>
            <a:ext cx="1044000" cy="1238400"/>
          </a:xfrm>
        </p:spPr>
        <p:txBody>
          <a:bodyPr anchor="ctr"/>
          <a:lstStyle>
            <a:lvl1pPr algn="ctr">
              <a:defRPr/>
            </a:lvl1pPr>
          </a:lstStyle>
          <a:p>
            <a:r>
              <a:rPr lang="en-US"/>
              <a:t>Click icon to add picture</a:t>
            </a:r>
            <a:endParaRPr lang="en-GB" dirty="0"/>
          </a:p>
        </p:txBody>
      </p:sp>
      <p:pic>
        <p:nvPicPr>
          <p:cNvPr id="3" name="Picture 2" descr="Logo&#10;&#10;Description automatically generated">
            <a:extLst>
              <a:ext uri="{FF2B5EF4-FFF2-40B4-BE49-F238E27FC236}">
                <a16:creationId xmlns:a16="http://schemas.microsoft.com/office/drawing/2014/main" id="{72762CE3-9AC2-E239-E358-5200E227FA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3871" y="225334"/>
            <a:ext cx="1440000" cy="870530"/>
          </a:xfrm>
          <a:prstGeom prst="rect">
            <a:avLst/>
          </a:prstGeom>
        </p:spPr>
      </p:pic>
    </p:spTree>
    <p:extLst>
      <p:ext uri="{BB962C8B-B14F-4D97-AF65-F5344CB8AC3E}">
        <p14:creationId xmlns:p14="http://schemas.microsoft.com/office/powerpoint/2010/main" val="28198643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6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7F19-49CC-D65F-21C0-982FB55CEA90}"/>
              </a:ext>
            </a:extLst>
          </p:cNvPr>
          <p:cNvSpPr>
            <a:spLocks noGrp="1"/>
          </p:cNvSpPr>
          <p:nvPr>
            <p:ph type="title"/>
          </p:nvPr>
        </p:nvSpPr>
        <p:spPr>
          <a:xfrm>
            <a:off x="545095" y="521459"/>
            <a:ext cx="9900000" cy="747541"/>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FA2462B-049E-184A-05C4-DE6114213F36}"/>
              </a:ext>
            </a:extLst>
          </p:cNvPr>
          <p:cNvSpPr>
            <a:spLocks noGrp="1"/>
          </p:cNvSpPr>
          <p:nvPr>
            <p:ph idx="1"/>
          </p:nvPr>
        </p:nvSpPr>
        <p:spPr>
          <a:xfrm>
            <a:off x="1632000" y="4457699"/>
            <a:ext cx="4444242" cy="15633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DE766633-F7F9-BFBC-4614-4180927A7322}"/>
              </a:ext>
            </a:extLst>
          </p:cNvPr>
          <p:cNvSpPr>
            <a:spLocks noGrp="1"/>
          </p:cNvSpPr>
          <p:nvPr>
            <p:ph type="ftr" sz="quarter" idx="11"/>
          </p:nvPr>
        </p:nvSpPr>
        <p:spPr/>
        <p:txBody>
          <a:bodyPr/>
          <a:lstStyle/>
          <a:p>
            <a:r>
              <a:rPr lang="en-GB"/>
              <a:t>Footer goes here. To edit footer go Insert &gt; Header &amp; Footer &gt;Footer</a:t>
            </a:r>
          </a:p>
        </p:txBody>
      </p:sp>
      <p:sp>
        <p:nvSpPr>
          <p:cNvPr id="6" name="Slide Number Placeholder 5">
            <a:extLst>
              <a:ext uri="{FF2B5EF4-FFF2-40B4-BE49-F238E27FC236}">
                <a16:creationId xmlns:a16="http://schemas.microsoft.com/office/drawing/2014/main" id="{1F25C4BC-7E8C-3077-181B-1528FC36FBF0}"/>
              </a:ext>
            </a:extLst>
          </p:cNvPr>
          <p:cNvSpPr>
            <a:spLocks noGrp="1"/>
          </p:cNvSpPr>
          <p:nvPr>
            <p:ph type="sldNum" sz="quarter" idx="12"/>
          </p:nvPr>
        </p:nvSpPr>
        <p:spPr/>
        <p:txBody>
          <a:bodyPr/>
          <a:lstStyle/>
          <a:p>
            <a:fld id="{43A0D1A1-6419-4D53-9DE2-95F17E34CC8C}" type="slidenum">
              <a:rPr lang="en-GB" smtClean="0"/>
              <a:t>‹#›</a:t>
            </a:fld>
            <a:endParaRPr lang="en-GB"/>
          </a:p>
        </p:txBody>
      </p:sp>
      <p:sp>
        <p:nvSpPr>
          <p:cNvPr id="7" name="Content Placeholder 6">
            <a:extLst>
              <a:ext uri="{FF2B5EF4-FFF2-40B4-BE49-F238E27FC236}">
                <a16:creationId xmlns:a16="http://schemas.microsoft.com/office/drawing/2014/main" id="{37449A0F-DC70-7631-6C9C-1F05DE32932B}"/>
              </a:ext>
            </a:extLst>
          </p:cNvPr>
          <p:cNvSpPr>
            <a:spLocks noGrp="1"/>
          </p:cNvSpPr>
          <p:nvPr>
            <p:ph sz="quarter" idx="13"/>
          </p:nvPr>
        </p:nvSpPr>
        <p:spPr>
          <a:xfrm>
            <a:off x="1651756" y="1541290"/>
            <a:ext cx="4444243" cy="12739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a:extLst>
              <a:ext uri="{FF2B5EF4-FFF2-40B4-BE49-F238E27FC236}">
                <a16:creationId xmlns:a16="http://schemas.microsoft.com/office/drawing/2014/main" id="{06BD2BF6-0978-2B79-5E4B-862C0A08EF44}"/>
              </a:ext>
            </a:extLst>
          </p:cNvPr>
          <p:cNvSpPr>
            <a:spLocks noGrp="1"/>
          </p:cNvSpPr>
          <p:nvPr>
            <p:ph sz="quarter" idx="14"/>
          </p:nvPr>
        </p:nvSpPr>
        <p:spPr>
          <a:xfrm>
            <a:off x="1651757" y="2997000"/>
            <a:ext cx="4424485" cy="136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0">
            <a:extLst>
              <a:ext uri="{FF2B5EF4-FFF2-40B4-BE49-F238E27FC236}">
                <a16:creationId xmlns:a16="http://schemas.microsoft.com/office/drawing/2014/main" id="{3234EF04-7EF0-1B42-D9D5-28A24B00B152}"/>
              </a:ext>
            </a:extLst>
          </p:cNvPr>
          <p:cNvSpPr>
            <a:spLocks noGrp="1"/>
          </p:cNvSpPr>
          <p:nvPr>
            <p:ph type="pic" sz="quarter" idx="15"/>
          </p:nvPr>
        </p:nvSpPr>
        <p:spPr>
          <a:xfrm>
            <a:off x="516216" y="1541290"/>
            <a:ext cx="766800" cy="1080000"/>
          </a:xfrm>
        </p:spPr>
        <p:txBody>
          <a:bodyPr anchor="ctr"/>
          <a:lstStyle>
            <a:lvl1pPr algn="ctr">
              <a:defRPr/>
            </a:lvl1pPr>
          </a:lstStyle>
          <a:p>
            <a:r>
              <a:rPr lang="en-US"/>
              <a:t>Click icon to add picture</a:t>
            </a:r>
            <a:endParaRPr lang="en-GB" dirty="0"/>
          </a:p>
        </p:txBody>
      </p:sp>
      <p:sp>
        <p:nvSpPr>
          <p:cNvPr id="14" name="Picture Placeholder 10">
            <a:extLst>
              <a:ext uri="{FF2B5EF4-FFF2-40B4-BE49-F238E27FC236}">
                <a16:creationId xmlns:a16="http://schemas.microsoft.com/office/drawing/2014/main" id="{63DBA05C-5C86-33EC-DDFD-86961009922F}"/>
              </a:ext>
            </a:extLst>
          </p:cNvPr>
          <p:cNvSpPr>
            <a:spLocks noGrp="1"/>
          </p:cNvSpPr>
          <p:nvPr>
            <p:ph type="pic" sz="quarter" idx="16"/>
          </p:nvPr>
        </p:nvSpPr>
        <p:spPr>
          <a:xfrm>
            <a:off x="516216" y="2996575"/>
            <a:ext cx="766800" cy="1080000"/>
          </a:xfrm>
        </p:spPr>
        <p:txBody>
          <a:bodyPr anchor="ctr"/>
          <a:lstStyle>
            <a:lvl1pPr algn="ctr">
              <a:defRPr/>
            </a:lvl1pPr>
          </a:lstStyle>
          <a:p>
            <a:r>
              <a:rPr lang="en-US"/>
              <a:t>Click icon to add picture</a:t>
            </a:r>
            <a:endParaRPr lang="en-GB" dirty="0"/>
          </a:p>
        </p:txBody>
      </p:sp>
      <p:sp>
        <p:nvSpPr>
          <p:cNvPr id="15" name="Picture Placeholder 10">
            <a:extLst>
              <a:ext uri="{FF2B5EF4-FFF2-40B4-BE49-F238E27FC236}">
                <a16:creationId xmlns:a16="http://schemas.microsoft.com/office/drawing/2014/main" id="{221BB0AD-4734-1B78-AB27-CD2F327375B9}"/>
              </a:ext>
            </a:extLst>
          </p:cNvPr>
          <p:cNvSpPr>
            <a:spLocks noGrp="1"/>
          </p:cNvSpPr>
          <p:nvPr>
            <p:ph type="pic" sz="quarter" idx="17"/>
          </p:nvPr>
        </p:nvSpPr>
        <p:spPr>
          <a:xfrm>
            <a:off x="524229" y="4465531"/>
            <a:ext cx="766800" cy="1080000"/>
          </a:xfrm>
        </p:spPr>
        <p:txBody>
          <a:bodyPr anchor="ctr"/>
          <a:lstStyle>
            <a:lvl1pPr algn="ctr">
              <a:defRPr/>
            </a:lvl1pPr>
          </a:lstStyle>
          <a:p>
            <a:r>
              <a:rPr lang="en-US"/>
              <a:t>Click icon to add picture</a:t>
            </a:r>
            <a:endParaRPr lang="en-GB" dirty="0"/>
          </a:p>
        </p:txBody>
      </p:sp>
      <p:sp>
        <p:nvSpPr>
          <p:cNvPr id="16" name="Content Placeholder 2">
            <a:extLst>
              <a:ext uri="{FF2B5EF4-FFF2-40B4-BE49-F238E27FC236}">
                <a16:creationId xmlns:a16="http://schemas.microsoft.com/office/drawing/2014/main" id="{E25AF432-7BCF-DDD2-B167-593B4FDE6B42}"/>
              </a:ext>
            </a:extLst>
          </p:cNvPr>
          <p:cNvSpPr>
            <a:spLocks noGrp="1"/>
          </p:cNvSpPr>
          <p:nvPr>
            <p:ph idx="18"/>
          </p:nvPr>
        </p:nvSpPr>
        <p:spPr>
          <a:xfrm>
            <a:off x="7391782" y="4457699"/>
            <a:ext cx="4444242" cy="15633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6">
            <a:extLst>
              <a:ext uri="{FF2B5EF4-FFF2-40B4-BE49-F238E27FC236}">
                <a16:creationId xmlns:a16="http://schemas.microsoft.com/office/drawing/2014/main" id="{5B7DDFF0-AB59-DAF6-157C-41F1829A843E}"/>
              </a:ext>
            </a:extLst>
          </p:cNvPr>
          <p:cNvSpPr>
            <a:spLocks noGrp="1"/>
          </p:cNvSpPr>
          <p:nvPr>
            <p:ph sz="quarter" idx="19"/>
          </p:nvPr>
        </p:nvSpPr>
        <p:spPr>
          <a:xfrm>
            <a:off x="7411538" y="1541290"/>
            <a:ext cx="4444243" cy="12739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8">
            <a:extLst>
              <a:ext uri="{FF2B5EF4-FFF2-40B4-BE49-F238E27FC236}">
                <a16:creationId xmlns:a16="http://schemas.microsoft.com/office/drawing/2014/main" id="{89E799A1-A9AA-6391-899F-9F8FA80C2C9C}"/>
              </a:ext>
            </a:extLst>
          </p:cNvPr>
          <p:cNvSpPr>
            <a:spLocks noGrp="1"/>
          </p:cNvSpPr>
          <p:nvPr>
            <p:ph sz="quarter" idx="20"/>
          </p:nvPr>
        </p:nvSpPr>
        <p:spPr>
          <a:xfrm>
            <a:off x="7411539" y="2997000"/>
            <a:ext cx="4424485" cy="136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Picture Placeholder 10">
            <a:extLst>
              <a:ext uri="{FF2B5EF4-FFF2-40B4-BE49-F238E27FC236}">
                <a16:creationId xmlns:a16="http://schemas.microsoft.com/office/drawing/2014/main" id="{D396E53C-7C23-7673-ECBD-9B05D00EF767}"/>
              </a:ext>
            </a:extLst>
          </p:cNvPr>
          <p:cNvSpPr>
            <a:spLocks noGrp="1"/>
          </p:cNvSpPr>
          <p:nvPr>
            <p:ph type="pic" sz="quarter" idx="21"/>
          </p:nvPr>
        </p:nvSpPr>
        <p:spPr>
          <a:xfrm>
            <a:off x="6275998" y="1541290"/>
            <a:ext cx="766800" cy="1080000"/>
          </a:xfrm>
        </p:spPr>
        <p:txBody>
          <a:bodyPr anchor="ctr"/>
          <a:lstStyle>
            <a:lvl1pPr algn="ctr">
              <a:defRPr/>
            </a:lvl1pPr>
          </a:lstStyle>
          <a:p>
            <a:r>
              <a:rPr lang="en-US"/>
              <a:t>Click icon to add picture</a:t>
            </a:r>
            <a:endParaRPr lang="en-GB" dirty="0"/>
          </a:p>
        </p:txBody>
      </p:sp>
      <p:sp>
        <p:nvSpPr>
          <p:cNvPr id="20" name="Picture Placeholder 10">
            <a:extLst>
              <a:ext uri="{FF2B5EF4-FFF2-40B4-BE49-F238E27FC236}">
                <a16:creationId xmlns:a16="http://schemas.microsoft.com/office/drawing/2014/main" id="{9E33BA50-A044-6063-6638-9005BCAAB55A}"/>
              </a:ext>
            </a:extLst>
          </p:cNvPr>
          <p:cNvSpPr>
            <a:spLocks noGrp="1"/>
          </p:cNvSpPr>
          <p:nvPr>
            <p:ph type="pic" sz="quarter" idx="22"/>
          </p:nvPr>
        </p:nvSpPr>
        <p:spPr>
          <a:xfrm>
            <a:off x="6275998" y="2996575"/>
            <a:ext cx="766800" cy="1080000"/>
          </a:xfrm>
        </p:spPr>
        <p:txBody>
          <a:bodyPr anchor="ctr"/>
          <a:lstStyle>
            <a:lvl1pPr algn="ctr">
              <a:defRPr/>
            </a:lvl1pPr>
          </a:lstStyle>
          <a:p>
            <a:r>
              <a:rPr lang="en-US"/>
              <a:t>Click icon to add picture</a:t>
            </a:r>
            <a:endParaRPr lang="en-GB" dirty="0"/>
          </a:p>
        </p:txBody>
      </p:sp>
      <p:sp>
        <p:nvSpPr>
          <p:cNvPr id="21" name="Picture Placeholder 10">
            <a:extLst>
              <a:ext uri="{FF2B5EF4-FFF2-40B4-BE49-F238E27FC236}">
                <a16:creationId xmlns:a16="http://schemas.microsoft.com/office/drawing/2014/main" id="{E5EC3D1A-7ECE-0747-29DC-673FE9C70781}"/>
              </a:ext>
            </a:extLst>
          </p:cNvPr>
          <p:cNvSpPr>
            <a:spLocks noGrp="1"/>
          </p:cNvSpPr>
          <p:nvPr>
            <p:ph type="pic" sz="quarter" idx="23"/>
          </p:nvPr>
        </p:nvSpPr>
        <p:spPr>
          <a:xfrm>
            <a:off x="6284011" y="4465531"/>
            <a:ext cx="766800" cy="1080000"/>
          </a:xfrm>
        </p:spPr>
        <p:txBody>
          <a:bodyPr anchor="ctr"/>
          <a:lstStyle>
            <a:lvl1pPr algn="ctr">
              <a:defRPr/>
            </a:lvl1pPr>
          </a:lstStyle>
          <a:p>
            <a:r>
              <a:rPr lang="en-US"/>
              <a:t>Click icon to add picture</a:t>
            </a:r>
            <a:endParaRPr lang="en-GB" dirty="0"/>
          </a:p>
        </p:txBody>
      </p:sp>
      <p:pic>
        <p:nvPicPr>
          <p:cNvPr id="4" name="Picture 3" descr="Logo&#10;&#10;Description automatically generated">
            <a:extLst>
              <a:ext uri="{FF2B5EF4-FFF2-40B4-BE49-F238E27FC236}">
                <a16:creationId xmlns:a16="http://schemas.microsoft.com/office/drawing/2014/main" id="{C4E6DCB8-7A86-B39A-AC1F-4027D0FFAA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3871" y="225334"/>
            <a:ext cx="1440000" cy="870530"/>
          </a:xfrm>
          <a:prstGeom prst="rect">
            <a:avLst/>
          </a:prstGeom>
        </p:spPr>
      </p:pic>
    </p:spTree>
    <p:extLst>
      <p:ext uri="{BB962C8B-B14F-4D97-AF65-F5344CB8AC3E}">
        <p14:creationId xmlns:p14="http://schemas.microsoft.com/office/powerpoint/2010/main" val="26308963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Content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7F19-49CC-D65F-21C0-982FB55CEA90}"/>
              </a:ext>
            </a:extLst>
          </p:cNvPr>
          <p:cNvSpPr>
            <a:spLocks noGrp="1"/>
          </p:cNvSpPr>
          <p:nvPr>
            <p:ph type="title"/>
          </p:nvPr>
        </p:nvSpPr>
        <p:spPr>
          <a:xfrm>
            <a:off x="545095" y="521460"/>
            <a:ext cx="8358905" cy="590296"/>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FA2462B-049E-184A-05C4-DE6114213F36}"/>
              </a:ext>
            </a:extLst>
          </p:cNvPr>
          <p:cNvSpPr>
            <a:spLocks noGrp="1"/>
          </p:cNvSpPr>
          <p:nvPr>
            <p:ph idx="1"/>
          </p:nvPr>
        </p:nvSpPr>
        <p:spPr>
          <a:xfrm>
            <a:off x="545096" y="3068311"/>
            <a:ext cx="4117810" cy="3267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DE766633-F7F9-BFBC-4614-4180927A7322}"/>
              </a:ext>
            </a:extLst>
          </p:cNvPr>
          <p:cNvSpPr>
            <a:spLocks noGrp="1"/>
          </p:cNvSpPr>
          <p:nvPr>
            <p:ph type="ftr" sz="quarter" idx="11"/>
          </p:nvPr>
        </p:nvSpPr>
        <p:spPr/>
        <p:txBody>
          <a:bodyPr/>
          <a:lstStyle/>
          <a:p>
            <a:r>
              <a:rPr lang="en-GB"/>
              <a:t>Footer goes here. To edit footer go Insert &gt; Header &amp; Footer &gt;Footer</a:t>
            </a:r>
          </a:p>
        </p:txBody>
      </p:sp>
      <p:sp>
        <p:nvSpPr>
          <p:cNvPr id="6" name="Slide Number Placeholder 5">
            <a:extLst>
              <a:ext uri="{FF2B5EF4-FFF2-40B4-BE49-F238E27FC236}">
                <a16:creationId xmlns:a16="http://schemas.microsoft.com/office/drawing/2014/main" id="{1F25C4BC-7E8C-3077-181B-1528FC36FBF0}"/>
              </a:ext>
            </a:extLst>
          </p:cNvPr>
          <p:cNvSpPr>
            <a:spLocks noGrp="1"/>
          </p:cNvSpPr>
          <p:nvPr>
            <p:ph type="sldNum" sz="quarter" idx="12"/>
          </p:nvPr>
        </p:nvSpPr>
        <p:spPr/>
        <p:txBody>
          <a:bodyPr/>
          <a:lstStyle>
            <a:lvl1pPr>
              <a:defRPr>
                <a:solidFill>
                  <a:schemeClr val="bg1"/>
                </a:solidFill>
              </a:defRPr>
            </a:lvl1pPr>
          </a:lstStyle>
          <a:p>
            <a:fld id="{43A0D1A1-6419-4D53-9DE2-95F17E34CC8C}" type="slidenum">
              <a:rPr lang="en-GB" smtClean="0"/>
              <a:pPr/>
              <a:t>‹#›</a:t>
            </a:fld>
            <a:endParaRPr lang="en-GB"/>
          </a:p>
        </p:txBody>
      </p:sp>
      <p:sp>
        <p:nvSpPr>
          <p:cNvPr id="7" name="Content Placeholder 6">
            <a:extLst>
              <a:ext uri="{FF2B5EF4-FFF2-40B4-BE49-F238E27FC236}">
                <a16:creationId xmlns:a16="http://schemas.microsoft.com/office/drawing/2014/main" id="{37449A0F-DC70-7631-6C9C-1F05DE32932B}"/>
              </a:ext>
            </a:extLst>
          </p:cNvPr>
          <p:cNvSpPr>
            <a:spLocks noGrp="1"/>
          </p:cNvSpPr>
          <p:nvPr>
            <p:ph sz="quarter" idx="13"/>
          </p:nvPr>
        </p:nvSpPr>
        <p:spPr>
          <a:xfrm>
            <a:off x="4800000" y="3069000"/>
            <a:ext cx="4104000" cy="3267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0">
            <a:extLst>
              <a:ext uri="{FF2B5EF4-FFF2-40B4-BE49-F238E27FC236}">
                <a16:creationId xmlns:a16="http://schemas.microsoft.com/office/drawing/2014/main" id="{3234EF04-7EF0-1B42-D9D5-28A24B00B152}"/>
              </a:ext>
            </a:extLst>
          </p:cNvPr>
          <p:cNvSpPr>
            <a:spLocks noGrp="1"/>
          </p:cNvSpPr>
          <p:nvPr>
            <p:ph type="pic" sz="quarter" idx="15"/>
          </p:nvPr>
        </p:nvSpPr>
        <p:spPr>
          <a:xfrm>
            <a:off x="1609973" y="1197000"/>
            <a:ext cx="1908000" cy="1512000"/>
          </a:xfrm>
        </p:spPr>
        <p:txBody>
          <a:bodyPr anchor="ctr"/>
          <a:lstStyle>
            <a:lvl1pPr algn="ctr">
              <a:defRPr/>
            </a:lvl1pPr>
          </a:lstStyle>
          <a:p>
            <a:r>
              <a:rPr lang="en-US"/>
              <a:t>Click icon to add picture</a:t>
            </a:r>
            <a:endParaRPr lang="en-GB" dirty="0"/>
          </a:p>
        </p:txBody>
      </p:sp>
      <p:sp>
        <p:nvSpPr>
          <p:cNvPr id="12" name="Picture Placeholder 10">
            <a:extLst>
              <a:ext uri="{FF2B5EF4-FFF2-40B4-BE49-F238E27FC236}">
                <a16:creationId xmlns:a16="http://schemas.microsoft.com/office/drawing/2014/main" id="{B0DD624F-24DC-B7E5-6023-14C5E01C81A3}"/>
              </a:ext>
            </a:extLst>
          </p:cNvPr>
          <p:cNvSpPr>
            <a:spLocks noGrp="1"/>
          </p:cNvSpPr>
          <p:nvPr>
            <p:ph type="pic" sz="quarter" idx="16"/>
          </p:nvPr>
        </p:nvSpPr>
        <p:spPr>
          <a:xfrm>
            <a:off x="5880000" y="1197000"/>
            <a:ext cx="1908000" cy="1512000"/>
          </a:xfrm>
        </p:spPr>
        <p:txBody>
          <a:bodyPr anchor="ctr"/>
          <a:lstStyle>
            <a:lvl1pPr algn="ctr">
              <a:defRPr/>
            </a:lvl1pPr>
          </a:lstStyle>
          <a:p>
            <a:r>
              <a:rPr lang="en-US"/>
              <a:t>Click icon to add picture</a:t>
            </a:r>
            <a:endParaRPr lang="en-GB" dirty="0"/>
          </a:p>
        </p:txBody>
      </p:sp>
      <p:pic>
        <p:nvPicPr>
          <p:cNvPr id="4" name="Picture 3" descr="Logo&#10;&#10;Description automatically generated">
            <a:extLst>
              <a:ext uri="{FF2B5EF4-FFF2-40B4-BE49-F238E27FC236}">
                <a16:creationId xmlns:a16="http://schemas.microsoft.com/office/drawing/2014/main" id="{557C10D7-2673-5082-FBE7-291C012FC5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3871" y="225334"/>
            <a:ext cx="1440000" cy="870530"/>
          </a:xfrm>
          <a:prstGeom prst="rect">
            <a:avLst/>
          </a:prstGeom>
        </p:spPr>
      </p:pic>
      <p:sp>
        <p:nvSpPr>
          <p:cNvPr id="13" name="Picture Placeholder 8">
            <a:extLst>
              <a:ext uri="{FF2B5EF4-FFF2-40B4-BE49-F238E27FC236}">
                <a16:creationId xmlns:a16="http://schemas.microsoft.com/office/drawing/2014/main" id="{6F805DC2-2953-2C9E-24A7-AD13B79823F7}"/>
              </a:ext>
            </a:extLst>
          </p:cNvPr>
          <p:cNvSpPr>
            <a:spLocks noGrp="1"/>
          </p:cNvSpPr>
          <p:nvPr>
            <p:ph type="pic" sz="quarter" idx="17"/>
          </p:nvPr>
        </p:nvSpPr>
        <p:spPr>
          <a:xfrm>
            <a:off x="9114425" y="374427"/>
            <a:ext cx="3085019" cy="6483574"/>
          </a:xfrm>
          <a:custGeom>
            <a:avLst/>
            <a:gdLst>
              <a:gd name="connsiteX0" fmla="*/ 0 w 5303837"/>
              <a:gd name="connsiteY0" fmla="*/ 0 h 6858000"/>
              <a:gd name="connsiteX1" fmla="*/ 5303837 w 5303837"/>
              <a:gd name="connsiteY1" fmla="*/ 0 h 6858000"/>
              <a:gd name="connsiteX2" fmla="*/ 5303837 w 5303837"/>
              <a:gd name="connsiteY2" fmla="*/ 6858000 h 6858000"/>
              <a:gd name="connsiteX3" fmla="*/ 0 w 5303837"/>
              <a:gd name="connsiteY3" fmla="*/ 6858000 h 6858000"/>
              <a:gd name="connsiteX4" fmla="*/ 0 w 5303837"/>
              <a:gd name="connsiteY4" fmla="*/ 0 h 6858000"/>
              <a:gd name="connsiteX0" fmla="*/ 0 w 5309280"/>
              <a:gd name="connsiteY0" fmla="*/ 0 h 6858000"/>
              <a:gd name="connsiteX1" fmla="*/ 5303837 w 5309280"/>
              <a:gd name="connsiteY1" fmla="*/ 0 h 6858000"/>
              <a:gd name="connsiteX2" fmla="*/ 5309280 w 5309280"/>
              <a:gd name="connsiteY2" fmla="*/ 1436914 h 6858000"/>
              <a:gd name="connsiteX3" fmla="*/ 5303837 w 5309280"/>
              <a:gd name="connsiteY3" fmla="*/ 6858000 h 6858000"/>
              <a:gd name="connsiteX4" fmla="*/ 0 w 5309280"/>
              <a:gd name="connsiteY4" fmla="*/ 6858000 h 6858000"/>
              <a:gd name="connsiteX5" fmla="*/ 0 w 5309280"/>
              <a:gd name="connsiteY5" fmla="*/ 0 h 6858000"/>
              <a:gd name="connsiteX0" fmla="*/ 0 w 5309280"/>
              <a:gd name="connsiteY0" fmla="*/ 5443 h 6863443"/>
              <a:gd name="connsiteX1" fmla="*/ 2821893 w 5309280"/>
              <a:gd name="connsiteY1" fmla="*/ 0 h 6863443"/>
              <a:gd name="connsiteX2" fmla="*/ 5303837 w 5309280"/>
              <a:gd name="connsiteY2" fmla="*/ 5443 h 6863443"/>
              <a:gd name="connsiteX3" fmla="*/ 5309280 w 5309280"/>
              <a:gd name="connsiteY3" fmla="*/ 1442357 h 6863443"/>
              <a:gd name="connsiteX4" fmla="*/ 5303837 w 5309280"/>
              <a:gd name="connsiteY4" fmla="*/ 6863443 h 6863443"/>
              <a:gd name="connsiteX5" fmla="*/ 0 w 5309280"/>
              <a:gd name="connsiteY5" fmla="*/ 6863443 h 6863443"/>
              <a:gd name="connsiteX6" fmla="*/ 0 w 5309280"/>
              <a:gd name="connsiteY6" fmla="*/ 5443 h 6863443"/>
              <a:gd name="connsiteX0" fmla="*/ 0 w 5309280"/>
              <a:gd name="connsiteY0" fmla="*/ 5443 h 6874330"/>
              <a:gd name="connsiteX1" fmla="*/ 2821893 w 5309280"/>
              <a:gd name="connsiteY1" fmla="*/ 0 h 6874330"/>
              <a:gd name="connsiteX2" fmla="*/ 5303837 w 5309280"/>
              <a:gd name="connsiteY2" fmla="*/ 5443 h 6874330"/>
              <a:gd name="connsiteX3" fmla="*/ 5309280 w 5309280"/>
              <a:gd name="connsiteY3" fmla="*/ 1442357 h 6874330"/>
              <a:gd name="connsiteX4" fmla="*/ 5303837 w 5309280"/>
              <a:gd name="connsiteY4" fmla="*/ 6863443 h 6874330"/>
              <a:gd name="connsiteX5" fmla="*/ 3513136 w 5309280"/>
              <a:gd name="connsiteY5" fmla="*/ 6874330 h 6874330"/>
              <a:gd name="connsiteX6" fmla="*/ 0 w 5309280"/>
              <a:gd name="connsiteY6" fmla="*/ 6863443 h 6874330"/>
              <a:gd name="connsiteX7" fmla="*/ 0 w 5309280"/>
              <a:gd name="connsiteY7" fmla="*/ 5443 h 6874330"/>
              <a:gd name="connsiteX0" fmla="*/ 5423 w 5314703"/>
              <a:gd name="connsiteY0" fmla="*/ 5443 h 6874330"/>
              <a:gd name="connsiteX1" fmla="*/ 2827316 w 5314703"/>
              <a:gd name="connsiteY1" fmla="*/ 0 h 6874330"/>
              <a:gd name="connsiteX2" fmla="*/ 5309260 w 5314703"/>
              <a:gd name="connsiteY2" fmla="*/ 5443 h 6874330"/>
              <a:gd name="connsiteX3" fmla="*/ 5314703 w 5314703"/>
              <a:gd name="connsiteY3" fmla="*/ 1442357 h 6874330"/>
              <a:gd name="connsiteX4" fmla="*/ 5309260 w 5314703"/>
              <a:gd name="connsiteY4" fmla="*/ 6863443 h 6874330"/>
              <a:gd name="connsiteX5" fmla="*/ 3518559 w 5314703"/>
              <a:gd name="connsiteY5" fmla="*/ 6874330 h 6874330"/>
              <a:gd name="connsiteX6" fmla="*/ 5423 w 5314703"/>
              <a:gd name="connsiteY6" fmla="*/ 6863443 h 6874330"/>
              <a:gd name="connsiteX7" fmla="*/ 0 w 5314703"/>
              <a:gd name="connsiteY7" fmla="*/ 4822372 h 6874330"/>
              <a:gd name="connsiteX8" fmla="*/ 5423 w 5314703"/>
              <a:gd name="connsiteY8" fmla="*/ 5443 h 6874330"/>
              <a:gd name="connsiteX0" fmla="*/ 5423 w 5314703"/>
              <a:gd name="connsiteY0" fmla="*/ 5443 h 6874330"/>
              <a:gd name="connsiteX1" fmla="*/ 2827316 w 5314703"/>
              <a:gd name="connsiteY1" fmla="*/ 0 h 6874330"/>
              <a:gd name="connsiteX2" fmla="*/ 5309260 w 5314703"/>
              <a:gd name="connsiteY2" fmla="*/ 5443 h 6874330"/>
              <a:gd name="connsiteX3" fmla="*/ 5314703 w 5314703"/>
              <a:gd name="connsiteY3" fmla="*/ 1442357 h 6874330"/>
              <a:gd name="connsiteX4" fmla="*/ 5309260 w 5314703"/>
              <a:gd name="connsiteY4" fmla="*/ 6863443 h 6874330"/>
              <a:gd name="connsiteX5" fmla="*/ 3518559 w 5314703"/>
              <a:gd name="connsiteY5" fmla="*/ 6874330 h 6874330"/>
              <a:gd name="connsiteX6" fmla="*/ 0 w 5314703"/>
              <a:gd name="connsiteY6" fmla="*/ 4822372 h 6874330"/>
              <a:gd name="connsiteX7" fmla="*/ 5423 w 5314703"/>
              <a:gd name="connsiteY7" fmla="*/ 5443 h 6874330"/>
              <a:gd name="connsiteX0" fmla="*/ 5423 w 5314703"/>
              <a:gd name="connsiteY0" fmla="*/ 5443 h 6874330"/>
              <a:gd name="connsiteX1" fmla="*/ 2827316 w 5314703"/>
              <a:gd name="connsiteY1" fmla="*/ 0 h 6874330"/>
              <a:gd name="connsiteX2" fmla="*/ 5314703 w 5314703"/>
              <a:gd name="connsiteY2" fmla="*/ 1442357 h 6874330"/>
              <a:gd name="connsiteX3" fmla="*/ 5309260 w 5314703"/>
              <a:gd name="connsiteY3" fmla="*/ 6863443 h 6874330"/>
              <a:gd name="connsiteX4" fmla="*/ 3518559 w 5314703"/>
              <a:gd name="connsiteY4" fmla="*/ 6874330 h 6874330"/>
              <a:gd name="connsiteX5" fmla="*/ 0 w 5314703"/>
              <a:gd name="connsiteY5" fmla="*/ 4822372 h 6874330"/>
              <a:gd name="connsiteX6" fmla="*/ 5423 w 5314703"/>
              <a:gd name="connsiteY6" fmla="*/ 5443 h 6874330"/>
              <a:gd name="connsiteX0" fmla="*/ 5423 w 5314703"/>
              <a:gd name="connsiteY0" fmla="*/ 5443 h 6874330"/>
              <a:gd name="connsiteX1" fmla="*/ 2827316 w 5314703"/>
              <a:gd name="connsiteY1" fmla="*/ 0 h 6874330"/>
              <a:gd name="connsiteX2" fmla="*/ 5314703 w 5314703"/>
              <a:gd name="connsiteY2" fmla="*/ 1442357 h 6874330"/>
              <a:gd name="connsiteX3" fmla="*/ 5309260 w 5314703"/>
              <a:gd name="connsiteY3" fmla="*/ 6863443 h 6874330"/>
              <a:gd name="connsiteX4" fmla="*/ 3561944 w 5314703"/>
              <a:gd name="connsiteY4" fmla="*/ 6874330 h 6874330"/>
              <a:gd name="connsiteX5" fmla="*/ 0 w 5314703"/>
              <a:gd name="connsiteY5" fmla="*/ 4822372 h 6874330"/>
              <a:gd name="connsiteX6" fmla="*/ 5423 w 5314703"/>
              <a:gd name="connsiteY6" fmla="*/ 5443 h 6874330"/>
              <a:gd name="connsiteX0" fmla="*/ 5423 w 5314703"/>
              <a:gd name="connsiteY0" fmla="*/ 5443 h 6874330"/>
              <a:gd name="connsiteX1" fmla="*/ 2805624 w 5314703"/>
              <a:gd name="connsiteY1" fmla="*/ 0 h 6874330"/>
              <a:gd name="connsiteX2" fmla="*/ 5314703 w 5314703"/>
              <a:gd name="connsiteY2" fmla="*/ 1442357 h 6874330"/>
              <a:gd name="connsiteX3" fmla="*/ 5309260 w 5314703"/>
              <a:gd name="connsiteY3" fmla="*/ 6863443 h 6874330"/>
              <a:gd name="connsiteX4" fmla="*/ 3561944 w 5314703"/>
              <a:gd name="connsiteY4" fmla="*/ 6874330 h 6874330"/>
              <a:gd name="connsiteX5" fmla="*/ 0 w 5314703"/>
              <a:gd name="connsiteY5" fmla="*/ 4822372 h 6874330"/>
              <a:gd name="connsiteX6" fmla="*/ 5423 w 5314703"/>
              <a:gd name="connsiteY6" fmla="*/ 5443 h 6874330"/>
              <a:gd name="connsiteX0" fmla="*/ 5423 w 5314703"/>
              <a:gd name="connsiteY0" fmla="*/ 5443 h 6874330"/>
              <a:gd name="connsiteX1" fmla="*/ 2805624 w 5314703"/>
              <a:gd name="connsiteY1" fmla="*/ 0 h 6874330"/>
              <a:gd name="connsiteX2" fmla="*/ 5314703 w 5314703"/>
              <a:gd name="connsiteY2" fmla="*/ 1442357 h 6874330"/>
              <a:gd name="connsiteX3" fmla="*/ 5309260 w 5314703"/>
              <a:gd name="connsiteY3" fmla="*/ 6863443 h 6874330"/>
              <a:gd name="connsiteX4" fmla="*/ 3561944 w 5314703"/>
              <a:gd name="connsiteY4" fmla="*/ 6874330 h 6874330"/>
              <a:gd name="connsiteX5" fmla="*/ 0 w 5314703"/>
              <a:gd name="connsiteY5" fmla="*/ 4806043 h 6874330"/>
              <a:gd name="connsiteX6" fmla="*/ 5423 w 5314703"/>
              <a:gd name="connsiteY6" fmla="*/ 5443 h 6874330"/>
              <a:gd name="connsiteX0" fmla="*/ 5423 w 5314703"/>
              <a:gd name="connsiteY0" fmla="*/ 5443 h 6874330"/>
              <a:gd name="connsiteX1" fmla="*/ 2805624 w 5314703"/>
              <a:gd name="connsiteY1" fmla="*/ 0 h 6874330"/>
              <a:gd name="connsiteX2" fmla="*/ 5314703 w 5314703"/>
              <a:gd name="connsiteY2" fmla="*/ 1442357 h 6874330"/>
              <a:gd name="connsiteX3" fmla="*/ 5309260 w 5314703"/>
              <a:gd name="connsiteY3" fmla="*/ 6863443 h 6874330"/>
              <a:gd name="connsiteX4" fmla="*/ 4371072 w 5314703"/>
              <a:gd name="connsiteY4" fmla="*/ 6868886 h 6874330"/>
              <a:gd name="connsiteX5" fmla="*/ 3561944 w 5314703"/>
              <a:gd name="connsiteY5" fmla="*/ 6874330 h 6874330"/>
              <a:gd name="connsiteX6" fmla="*/ 0 w 5314703"/>
              <a:gd name="connsiteY6" fmla="*/ 4806043 h 6874330"/>
              <a:gd name="connsiteX7" fmla="*/ 5423 w 5314703"/>
              <a:gd name="connsiteY7" fmla="*/ 5443 h 6874330"/>
              <a:gd name="connsiteX0" fmla="*/ 5423 w 5314703"/>
              <a:gd name="connsiteY0" fmla="*/ 5443 h 6874330"/>
              <a:gd name="connsiteX1" fmla="*/ 2805624 w 5314703"/>
              <a:gd name="connsiteY1" fmla="*/ 0 h 6874330"/>
              <a:gd name="connsiteX2" fmla="*/ 5314703 w 5314703"/>
              <a:gd name="connsiteY2" fmla="*/ 1442357 h 6874330"/>
              <a:gd name="connsiteX3" fmla="*/ 5309260 w 5314703"/>
              <a:gd name="connsiteY3" fmla="*/ 6863443 h 6874330"/>
              <a:gd name="connsiteX4" fmla="*/ 4371072 w 5314703"/>
              <a:gd name="connsiteY4" fmla="*/ 6868886 h 6874330"/>
              <a:gd name="connsiteX5" fmla="*/ 3561944 w 5314703"/>
              <a:gd name="connsiteY5" fmla="*/ 6874330 h 6874330"/>
              <a:gd name="connsiteX6" fmla="*/ 1984880 w 5314703"/>
              <a:gd name="connsiteY6" fmla="*/ 5959929 h 6874330"/>
              <a:gd name="connsiteX7" fmla="*/ 0 w 5314703"/>
              <a:gd name="connsiteY7" fmla="*/ 4806043 h 6874330"/>
              <a:gd name="connsiteX8" fmla="*/ 5423 w 5314703"/>
              <a:gd name="connsiteY8" fmla="*/ 5443 h 6874330"/>
              <a:gd name="connsiteX0" fmla="*/ 5423 w 5314703"/>
              <a:gd name="connsiteY0" fmla="*/ 5443 h 6874330"/>
              <a:gd name="connsiteX1" fmla="*/ 2805624 w 5314703"/>
              <a:gd name="connsiteY1" fmla="*/ 0 h 6874330"/>
              <a:gd name="connsiteX2" fmla="*/ 5314703 w 5314703"/>
              <a:gd name="connsiteY2" fmla="*/ 1442357 h 6874330"/>
              <a:gd name="connsiteX3" fmla="*/ 5309260 w 5314703"/>
              <a:gd name="connsiteY3" fmla="*/ 6863443 h 6874330"/>
              <a:gd name="connsiteX4" fmla="*/ 4371072 w 5314703"/>
              <a:gd name="connsiteY4" fmla="*/ 6868886 h 6874330"/>
              <a:gd name="connsiteX5" fmla="*/ 3561944 w 5314703"/>
              <a:gd name="connsiteY5" fmla="*/ 6874330 h 6874330"/>
              <a:gd name="connsiteX6" fmla="*/ 2218076 w 5314703"/>
              <a:gd name="connsiteY6" fmla="*/ 5617029 h 6874330"/>
              <a:gd name="connsiteX7" fmla="*/ 0 w 5314703"/>
              <a:gd name="connsiteY7" fmla="*/ 4806043 h 6874330"/>
              <a:gd name="connsiteX8" fmla="*/ 5423 w 5314703"/>
              <a:gd name="connsiteY8" fmla="*/ 5443 h 6874330"/>
              <a:gd name="connsiteX0" fmla="*/ 5423 w 5314703"/>
              <a:gd name="connsiteY0" fmla="*/ 10886 h 6879773"/>
              <a:gd name="connsiteX1" fmla="*/ 2234345 w 5314703"/>
              <a:gd name="connsiteY1" fmla="*/ 0 h 6879773"/>
              <a:gd name="connsiteX2" fmla="*/ 2805624 w 5314703"/>
              <a:gd name="connsiteY2" fmla="*/ 5443 h 6879773"/>
              <a:gd name="connsiteX3" fmla="*/ 5314703 w 5314703"/>
              <a:gd name="connsiteY3" fmla="*/ 1447800 h 6879773"/>
              <a:gd name="connsiteX4" fmla="*/ 5309260 w 5314703"/>
              <a:gd name="connsiteY4" fmla="*/ 6868886 h 6879773"/>
              <a:gd name="connsiteX5" fmla="*/ 4371072 w 5314703"/>
              <a:gd name="connsiteY5" fmla="*/ 6874329 h 6879773"/>
              <a:gd name="connsiteX6" fmla="*/ 3561944 w 5314703"/>
              <a:gd name="connsiteY6" fmla="*/ 6879773 h 6879773"/>
              <a:gd name="connsiteX7" fmla="*/ 2218076 w 5314703"/>
              <a:gd name="connsiteY7" fmla="*/ 5622472 h 6879773"/>
              <a:gd name="connsiteX8" fmla="*/ 0 w 5314703"/>
              <a:gd name="connsiteY8" fmla="*/ 4811486 h 6879773"/>
              <a:gd name="connsiteX9" fmla="*/ 5423 w 5314703"/>
              <a:gd name="connsiteY9" fmla="*/ 10886 h 6879773"/>
              <a:gd name="connsiteX0" fmla="*/ 0 w 5314703"/>
              <a:gd name="connsiteY0" fmla="*/ 4811486 h 6879773"/>
              <a:gd name="connsiteX1" fmla="*/ 2234345 w 5314703"/>
              <a:gd name="connsiteY1" fmla="*/ 0 h 6879773"/>
              <a:gd name="connsiteX2" fmla="*/ 2805624 w 5314703"/>
              <a:gd name="connsiteY2" fmla="*/ 5443 h 6879773"/>
              <a:gd name="connsiteX3" fmla="*/ 5314703 w 5314703"/>
              <a:gd name="connsiteY3" fmla="*/ 1447800 h 6879773"/>
              <a:gd name="connsiteX4" fmla="*/ 5309260 w 5314703"/>
              <a:gd name="connsiteY4" fmla="*/ 6868886 h 6879773"/>
              <a:gd name="connsiteX5" fmla="*/ 4371072 w 5314703"/>
              <a:gd name="connsiteY5" fmla="*/ 6874329 h 6879773"/>
              <a:gd name="connsiteX6" fmla="*/ 3561944 w 5314703"/>
              <a:gd name="connsiteY6" fmla="*/ 6879773 h 6879773"/>
              <a:gd name="connsiteX7" fmla="*/ 2218076 w 5314703"/>
              <a:gd name="connsiteY7" fmla="*/ 5622472 h 6879773"/>
              <a:gd name="connsiteX8" fmla="*/ 0 w 5314703"/>
              <a:gd name="connsiteY8" fmla="*/ 4811486 h 6879773"/>
              <a:gd name="connsiteX0" fmla="*/ 0 w 3096627"/>
              <a:gd name="connsiteY0" fmla="*/ 5622472 h 6879773"/>
              <a:gd name="connsiteX1" fmla="*/ 16269 w 3096627"/>
              <a:gd name="connsiteY1" fmla="*/ 0 h 6879773"/>
              <a:gd name="connsiteX2" fmla="*/ 587548 w 3096627"/>
              <a:gd name="connsiteY2" fmla="*/ 5443 h 6879773"/>
              <a:gd name="connsiteX3" fmla="*/ 3096627 w 3096627"/>
              <a:gd name="connsiteY3" fmla="*/ 1447800 h 6879773"/>
              <a:gd name="connsiteX4" fmla="*/ 3091184 w 3096627"/>
              <a:gd name="connsiteY4" fmla="*/ 6868886 h 6879773"/>
              <a:gd name="connsiteX5" fmla="*/ 2152996 w 3096627"/>
              <a:gd name="connsiteY5" fmla="*/ 6874329 h 6879773"/>
              <a:gd name="connsiteX6" fmla="*/ 1343868 w 3096627"/>
              <a:gd name="connsiteY6" fmla="*/ 6879773 h 6879773"/>
              <a:gd name="connsiteX7" fmla="*/ 0 w 3096627"/>
              <a:gd name="connsiteY7" fmla="*/ 5622472 h 6879773"/>
              <a:gd name="connsiteX0" fmla="*/ 0 w 3096627"/>
              <a:gd name="connsiteY0" fmla="*/ 5622472 h 6874329"/>
              <a:gd name="connsiteX1" fmla="*/ 16269 w 3096627"/>
              <a:gd name="connsiteY1" fmla="*/ 0 h 6874329"/>
              <a:gd name="connsiteX2" fmla="*/ 587548 w 3096627"/>
              <a:gd name="connsiteY2" fmla="*/ 5443 h 6874329"/>
              <a:gd name="connsiteX3" fmla="*/ 3096627 w 3096627"/>
              <a:gd name="connsiteY3" fmla="*/ 1447800 h 6874329"/>
              <a:gd name="connsiteX4" fmla="*/ 3091184 w 3096627"/>
              <a:gd name="connsiteY4" fmla="*/ 6868886 h 6874329"/>
              <a:gd name="connsiteX5" fmla="*/ 2152996 w 3096627"/>
              <a:gd name="connsiteY5" fmla="*/ 6874329 h 6874329"/>
              <a:gd name="connsiteX6" fmla="*/ 0 w 3096627"/>
              <a:gd name="connsiteY6" fmla="*/ 5622472 h 6874329"/>
              <a:gd name="connsiteX0" fmla="*/ 0 w 3096627"/>
              <a:gd name="connsiteY0" fmla="*/ 5618716 h 6870573"/>
              <a:gd name="connsiteX1" fmla="*/ 16269 w 3096627"/>
              <a:gd name="connsiteY1" fmla="*/ 0 h 6870573"/>
              <a:gd name="connsiteX2" fmla="*/ 587548 w 3096627"/>
              <a:gd name="connsiteY2" fmla="*/ 1687 h 6870573"/>
              <a:gd name="connsiteX3" fmla="*/ 3096627 w 3096627"/>
              <a:gd name="connsiteY3" fmla="*/ 1444044 h 6870573"/>
              <a:gd name="connsiteX4" fmla="*/ 3091184 w 3096627"/>
              <a:gd name="connsiteY4" fmla="*/ 6865130 h 6870573"/>
              <a:gd name="connsiteX5" fmla="*/ 2152996 w 3096627"/>
              <a:gd name="connsiteY5" fmla="*/ 6870573 h 6870573"/>
              <a:gd name="connsiteX6" fmla="*/ 0 w 3096627"/>
              <a:gd name="connsiteY6" fmla="*/ 5618716 h 6870573"/>
              <a:gd name="connsiteX0" fmla="*/ 0 w 3087273"/>
              <a:gd name="connsiteY0" fmla="*/ 5618716 h 6870573"/>
              <a:gd name="connsiteX1" fmla="*/ 6915 w 3087273"/>
              <a:gd name="connsiteY1" fmla="*/ 0 h 6870573"/>
              <a:gd name="connsiteX2" fmla="*/ 578194 w 3087273"/>
              <a:gd name="connsiteY2" fmla="*/ 1687 h 6870573"/>
              <a:gd name="connsiteX3" fmla="*/ 3087273 w 3087273"/>
              <a:gd name="connsiteY3" fmla="*/ 1444044 h 6870573"/>
              <a:gd name="connsiteX4" fmla="*/ 3081830 w 3087273"/>
              <a:gd name="connsiteY4" fmla="*/ 6865130 h 6870573"/>
              <a:gd name="connsiteX5" fmla="*/ 2143642 w 3087273"/>
              <a:gd name="connsiteY5" fmla="*/ 6870573 h 6870573"/>
              <a:gd name="connsiteX6" fmla="*/ 0 w 3087273"/>
              <a:gd name="connsiteY6" fmla="*/ 5618716 h 6870573"/>
              <a:gd name="connsiteX0" fmla="*/ 0 w 3274000"/>
              <a:gd name="connsiteY0" fmla="*/ 5618716 h 6981405"/>
              <a:gd name="connsiteX1" fmla="*/ 6915 w 3274000"/>
              <a:gd name="connsiteY1" fmla="*/ 0 h 6981405"/>
              <a:gd name="connsiteX2" fmla="*/ 578194 w 3274000"/>
              <a:gd name="connsiteY2" fmla="*/ 1687 h 6981405"/>
              <a:gd name="connsiteX3" fmla="*/ 3087273 w 3274000"/>
              <a:gd name="connsiteY3" fmla="*/ 1444044 h 6981405"/>
              <a:gd name="connsiteX4" fmla="*/ 3089270 w 3274000"/>
              <a:gd name="connsiteY4" fmla="*/ 6464736 h 6981405"/>
              <a:gd name="connsiteX5" fmla="*/ 3081830 w 3274000"/>
              <a:gd name="connsiteY5" fmla="*/ 6865130 h 6981405"/>
              <a:gd name="connsiteX6" fmla="*/ 2143642 w 3274000"/>
              <a:gd name="connsiteY6" fmla="*/ 6870573 h 6981405"/>
              <a:gd name="connsiteX7" fmla="*/ 0 w 3274000"/>
              <a:gd name="connsiteY7" fmla="*/ 5618716 h 6981405"/>
              <a:gd name="connsiteX0" fmla="*/ 0 w 3153648"/>
              <a:gd name="connsiteY0" fmla="*/ 5618716 h 6981405"/>
              <a:gd name="connsiteX1" fmla="*/ 6915 w 3153648"/>
              <a:gd name="connsiteY1" fmla="*/ 0 h 6981405"/>
              <a:gd name="connsiteX2" fmla="*/ 578194 w 3153648"/>
              <a:gd name="connsiteY2" fmla="*/ 1687 h 6981405"/>
              <a:gd name="connsiteX3" fmla="*/ 3087273 w 3153648"/>
              <a:gd name="connsiteY3" fmla="*/ 1444044 h 6981405"/>
              <a:gd name="connsiteX4" fmla="*/ 3089270 w 3153648"/>
              <a:gd name="connsiteY4" fmla="*/ 6464736 h 6981405"/>
              <a:gd name="connsiteX5" fmla="*/ 3081830 w 3153648"/>
              <a:gd name="connsiteY5" fmla="*/ 6865130 h 6981405"/>
              <a:gd name="connsiteX6" fmla="*/ 2143642 w 3153648"/>
              <a:gd name="connsiteY6" fmla="*/ 6870573 h 6981405"/>
              <a:gd name="connsiteX7" fmla="*/ 0 w 3153648"/>
              <a:gd name="connsiteY7" fmla="*/ 5618716 h 6981405"/>
              <a:gd name="connsiteX0" fmla="*/ 0 w 3273723"/>
              <a:gd name="connsiteY0" fmla="*/ 5618716 h 6958261"/>
              <a:gd name="connsiteX1" fmla="*/ 6915 w 3273723"/>
              <a:gd name="connsiteY1" fmla="*/ 0 h 6958261"/>
              <a:gd name="connsiteX2" fmla="*/ 578194 w 3273723"/>
              <a:gd name="connsiteY2" fmla="*/ 1687 h 6958261"/>
              <a:gd name="connsiteX3" fmla="*/ 3087273 w 3273723"/>
              <a:gd name="connsiteY3" fmla="*/ 1444044 h 6958261"/>
              <a:gd name="connsiteX4" fmla="*/ 3089271 w 3273723"/>
              <a:gd name="connsiteY4" fmla="*/ 1789270 h 6958261"/>
              <a:gd name="connsiteX5" fmla="*/ 3089270 w 3273723"/>
              <a:gd name="connsiteY5" fmla="*/ 6464736 h 6958261"/>
              <a:gd name="connsiteX6" fmla="*/ 3081830 w 3273723"/>
              <a:gd name="connsiteY6" fmla="*/ 6865130 h 6958261"/>
              <a:gd name="connsiteX7" fmla="*/ 2143642 w 3273723"/>
              <a:gd name="connsiteY7" fmla="*/ 6870573 h 6958261"/>
              <a:gd name="connsiteX8" fmla="*/ 0 w 3273723"/>
              <a:gd name="connsiteY8" fmla="*/ 5618716 h 6958261"/>
              <a:gd name="connsiteX0" fmla="*/ 0 w 3273723"/>
              <a:gd name="connsiteY0" fmla="*/ 5618716 h 6958261"/>
              <a:gd name="connsiteX1" fmla="*/ 6915 w 3273723"/>
              <a:gd name="connsiteY1" fmla="*/ 0 h 6958261"/>
              <a:gd name="connsiteX2" fmla="*/ 3087273 w 3273723"/>
              <a:gd name="connsiteY2" fmla="*/ 1444044 h 6958261"/>
              <a:gd name="connsiteX3" fmla="*/ 3089271 w 3273723"/>
              <a:gd name="connsiteY3" fmla="*/ 1789270 h 6958261"/>
              <a:gd name="connsiteX4" fmla="*/ 3089270 w 3273723"/>
              <a:gd name="connsiteY4" fmla="*/ 6464736 h 6958261"/>
              <a:gd name="connsiteX5" fmla="*/ 3081830 w 3273723"/>
              <a:gd name="connsiteY5" fmla="*/ 6865130 h 6958261"/>
              <a:gd name="connsiteX6" fmla="*/ 2143642 w 3273723"/>
              <a:gd name="connsiteY6" fmla="*/ 6870573 h 6958261"/>
              <a:gd name="connsiteX7" fmla="*/ 0 w 3273723"/>
              <a:gd name="connsiteY7" fmla="*/ 5618716 h 6958261"/>
              <a:gd name="connsiteX0" fmla="*/ 0 w 3153570"/>
              <a:gd name="connsiteY0" fmla="*/ 5618716 h 6958261"/>
              <a:gd name="connsiteX1" fmla="*/ 6915 w 3153570"/>
              <a:gd name="connsiteY1" fmla="*/ 0 h 6958261"/>
              <a:gd name="connsiteX2" fmla="*/ 3089271 w 3153570"/>
              <a:gd name="connsiteY2" fmla="*/ 1789270 h 6958261"/>
              <a:gd name="connsiteX3" fmla="*/ 3089270 w 3153570"/>
              <a:gd name="connsiteY3" fmla="*/ 6464736 h 6958261"/>
              <a:gd name="connsiteX4" fmla="*/ 3081830 w 3153570"/>
              <a:gd name="connsiteY4" fmla="*/ 6865130 h 6958261"/>
              <a:gd name="connsiteX5" fmla="*/ 2143642 w 3153570"/>
              <a:gd name="connsiteY5" fmla="*/ 6870573 h 6958261"/>
              <a:gd name="connsiteX6" fmla="*/ 0 w 3153570"/>
              <a:gd name="connsiteY6" fmla="*/ 5618716 h 6958261"/>
              <a:gd name="connsiteX0" fmla="*/ 0 w 3152080"/>
              <a:gd name="connsiteY0" fmla="*/ 5618716 h 6958261"/>
              <a:gd name="connsiteX1" fmla="*/ 6915 w 3152080"/>
              <a:gd name="connsiteY1" fmla="*/ 0 h 6958261"/>
              <a:gd name="connsiteX2" fmla="*/ 3089271 w 3152080"/>
              <a:gd name="connsiteY2" fmla="*/ 1789270 h 6958261"/>
              <a:gd name="connsiteX3" fmla="*/ 3083677 w 3152080"/>
              <a:gd name="connsiteY3" fmla="*/ 6464736 h 6958261"/>
              <a:gd name="connsiteX4" fmla="*/ 3081830 w 3152080"/>
              <a:gd name="connsiteY4" fmla="*/ 6865130 h 6958261"/>
              <a:gd name="connsiteX5" fmla="*/ 2143642 w 3152080"/>
              <a:gd name="connsiteY5" fmla="*/ 6870573 h 6958261"/>
              <a:gd name="connsiteX6" fmla="*/ 0 w 3152080"/>
              <a:gd name="connsiteY6" fmla="*/ 5618716 h 6958261"/>
              <a:gd name="connsiteX0" fmla="*/ 0 w 3152080"/>
              <a:gd name="connsiteY0" fmla="*/ 5618716 h 6958261"/>
              <a:gd name="connsiteX1" fmla="*/ 6915 w 3152080"/>
              <a:gd name="connsiteY1" fmla="*/ 0 h 6958261"/>
              <a:gd name="connsiteX2" fmla="*/ 3089271 w 3152080"/>
              <a:gd name="connsiteY2" fmla="*/ 1789270 h 6958261"/>
              <a:gd name="connsiteX3" fmla="*/ 3083677 w 3152080"/>
              <a:gd name="connsiteY3" fmla="*/ 6464736 h 6958261"/>
              <a:gd name="connsiteX4" fmla="*/ 3081830 w 3152080"/>
              <a:gd name="connsiteY4" fmla="*/ 6865130 h 6958261"/>
              <a:gd name="connsiteX5" fmla="*/ 2143642 w 3152080"/>
              <a:gd name="connsiteY5" fmla="*/ 6870573 h 6958261"/>
              <a:gd name="connsiteX6" fmla="*/ 1064452 w 3152080"/>
              <a:gd name="connsiteY6" fmla="*/ 6453617 h 6958261"/>
              <a:gd name="connsiteX7" fmla="*/ 0 w 3152080"/>
              <a:gd name="connsiteY7" fmla="*/ 5618716 h 6958261"/>
              <a:gd name="connsiteX0" fmla="*/ 0 w 3157673"/>
              <a:gd name="connsiteY0" fmla="*/ 5857771 h 6958261"/>
              <a:gd name="connsiteX1" fmla="*/ 12508 w 3157673"/>
              <a:gd name="connsiteY1" fmla="*/ 0 h 6958261"/>
              <a:gd name="connsiteX2" fmla="*/ 3094864 w 3157673"/>
              <a:gd name="connsiteY2" fmla="*/ 1789270 h 6958261"/>
              <a:gd name="connsiteX3" fmla="*/ 3089270 w 3157673"/>
              <a:gd name="connsiteY3" fmla="*/ 6464736 h 6958261"/>
              <a:gd name="connsiteX4" fmla="*/ 3087423 w 3157673"/>
              <a:gd name="connsiteY4" fmla="*/ 6865130 h 6958261"/>
              <a:gd name="connsiteX5" fmla="*/ 2149235 w 3157673"/>
              <a:gd name="connsiteY5" fmla="*/ 6870573 h 6958261"/>
              <a:gd name="connsiteX6" fmla="*/ 1070045 w 3157673"/>
              <a:gd name="connsiteY6" fmla="*/ 6453617 h 6958261"/>
              <a:gd name="connsiteX7" fmla="*/ 0 w 3157673"/>
              <a:gd name="connsiteY7" fmla="*/ 5857771 h 6958261"/>
              <a:gd name="connsiteX0" fmla="*/ 0 w 3157673"/>
              <a:gd name="connsiteY0" fmla="*/ 5857771 h 6958261"/>
              <a:gd name="connsiteX1" fmla="*/ 12508 w 3157673"/>
              <a:gd name="connsiteY1" fmla="*/ 0 h 6958261"/>
              <a:gd name="connsiteX2" fmla="*/ 3094864 w 3157673"/>
              <a:gd name="connsiteY2" fmla="*/ 1789270 h 6958261"/>
              <a:gd name="connsiteX3" fmla="*/ 3089270 w 3157673"/>
              <a:gd name="connsiteY3" fmla="*/ 6464736 h 6958261"/>
              <a:gd name="connsiteX4" fmla="*/ 3087423 w 3157673"/>
              <a:gd name="connsiteY4" fmla="*/ 6865130 h 6958261"/>
              <a:gd name="connsiteX5" fmla="*/ 2149235 w 3157673"/>
              <a:gd name="connsiteY5" fmla="*/ 6870573 h 6958261"/>
              <a:gd name="connsiteX6" fmla="*/ 1036484 w 3157673"/>
              <a:gd name="connsiteY6" fmla="*/ 6453618 h 6958261"/>
              <a:gd name="connsiteX7" fmla="*/ 0 w 3157673"/>
              <a:gd name="connsiteY7" fmla="*/ 5857771 h 6958261"/>
              <a:gd name="connsiteX0" fmla="*/ 0 w 3157673"/>
              <a:gd name="connsiteY0" fmla="*/ 5857771 h 6958261"/>
              <a:gd name="connsiteX1" fmla="*/ 12508 w 3157673"/>
              <a:gd name="connsiteY1" fmla="*/ 0 h 6958261"/>
              <a:gd name="connsiteX2" fmla="*/ 3094864 w 3157673"/>
              <a:gd name="connsiteY2" fmla="*/ 1789270 h 6958261"/>
              <a:gd name="connsiteX3" fmla="*/ 3089270 w 3157673"/>
              <a:gd name="connsiteY3" fmla="*/ 6464736 h 6958261"/>
              <a:gd name="connsiteX4" fmla="*/ 3087423 w 3157673"/>
              <a:gd name="connsiteY4" fmla="*/ 6865130 h 6958261"/>
              <a:gd name="connsiteX5" fmla="*/ 1036484 w 3157673"/>
              <a:gd name="connsiteY5" fmla="*/ 6453618 h 6958261"/>
              <a:gd name="connsiteX6" fmla="*/ 0 w 3157673"/>
              <a:gd name="connsiteY6" fmla="*/ 5857771 h 6958261"/>
              <a:gd name="connsiteX0" fmla="*/ 0 w 3243281"/>
              <a:gd name="connsiteY0" fmla="*/ 5857771 h 6830649"/>
              <a:gd name="connsiteX1" fmla="*/ 12508 w 3243281"/>
              <a:gd name="connsiteY1" fmla="*/ 0 h 6830649"/>
              <a:gd name="connsiteX2" fmla="*/ 3094864 w 3243281"/>
              <a:gd name="connsiteY2" fmla="*/ 1789270 h 6830649"/>
              <a:gd name="connsiteX3" fmla="*/ 3089270 w 3243281"/>
              <a:gd name="connsiteY3" fmla="*/ 6464736 h 6830649"/>
              <a:gd name="connsiteX4" fmla="*/ 1036484 w 3243281"/>
              <a:gd name="connsiteY4" fmla="*/ 6453618 h 6830649"/>
              <a:gd name="connsiteX5" fmla="*/ 0 w 3243281"/>
              <a:gd name="connsiteY5" fmla="*/ 5857771 h 6830649"/>
              <a:gd name="connsiteX0" fmla="*/ 0 w 3243281"/>
              <a:gd name="connsiteY0" fmla="*/ 5857771 h 6502824"/>
              <a:gd name="connsiteX1" fmla="*/ 12508 w 3243281"/>
              <a:gd name="connsiteY1" fmla="*/ 0 h 6502824"/>
              <a:gd name="connsiteX2" fmla="*/ 3094864 w 3243281"/>
              <a:gd name="connsiteY2" fmla="*/ 1789270 h 6502824"/>
              <a:gd name="connsiteX3" fmla="*/ 3089270 w 3243281"/>
              <a:gd name="connsiteY3" fmla="*/ 6464736 h 6502824"/>
              <a:gd name="connsiteX4" fmla="*/ 1036484 w 3243281"/>
              <a:gd name="connsiteY4" fmla="*/ 6453618 h 6502824"/>
              <a:gd name="connsiteX5" fmla="*/ 0 w 3243281"/>
              <a:gd name="connsiteY5" fmla="*/ 5857771 h 6502824"/>
              <a:gd name="connsiteX0" fmla="*/ 0 w 3094869"/>
              <a:gd name="connsiteY0" fmla="*/ 5857771 h 6502824"/>
              <a:gd name="connsiteX1" fmla="*/ 12508 w 3094869"/>
              <a:gd name="connsiteY1" fmla="*/ 0 h 6502824"/>
              <a:gd name="connsiteX2" fmla="*/ 3094864 w 3094869"/>
              <a:gd name="connsiteY2" fmla="*/ 1789270 h 6502824"/>
              <a:gd name="connsiteX3" fmla="*/ 3089270 w 3094869"/>
              <a:gd name="connsiteY3" fmla="*/ 6464736 h 6502824"/>
              <a:gd name="connsiteX4" fmla="*/ 1036484 w 3094869"/>
              <a:gd name="connsiteY4" fmla="*/ 6453618 h 6502824"/>
              <a:gd name="connsiteX5" fmla="*/ 0 w 3094869"/>
              <a:gd name="connsiteY5" fmla="*/ 5857771 h 6502824"/>
              <a:gd name="connsiteX0" fmla="*/ 0 w 3094869"/>
              <a:gd name="connsiteY0" fmla="*/ 5857771 h 6506733"/>
              <a:gd name="connsiteX1" fmla="*/ 12508 w 3094869"/>
              <a:gd name="connsiteY1" fmla="*/ 0 h 6506733"/>
              <a:gd name="connsiteX2" fmla="*/ 3094864 w 3094869"/>
              <a:gd name="connsiteY2" fmla="*/ 1789270 h 6506733"/>
              <a:gd name="connsiteX3" fmla="*/ 3089270 w 3094869"/>
              <a:gd name="connsiteY3" fmla="*/ 6464736 h 6506733"/>
              <a:gd name="connsiteX4" fmla="*/ 1047671 w 3094869"/>
              <a:gd name="connsiteY4" fmla="*/ 6459178 h 6506733"/>
              <a:gd name="connsiteX5" fmla="*/ 0 w 3094869"/>
              <a:gd name="connsiteY5" fmla="*/ 5857771 h 6506733"/>
              <a:gd name="connsiteX0" fmla="*/ 0 w 3094869"/>
              <a:gd name="connsiteY0" fmla="*/ 5857771 h 6466041"/>
              <a:gd name="connsiteX1" fmla="*/ 12508 w 3094869"/>
              <a:gd name="connsiteY1" fmla="*/ 0 h 6466041"/>
              <a:gd name="connsiteX2" fmla="*/ 3094864 w 3094869"/>
              <a:gd name="connsiteY2" fmla="*/ 1789270 h 6466041"/>
              <a:gd name="connsiteX3" fmla="*/ 3089270 w 3094869"/>
              <a:gd name="connsiteY3" fmla="*/ 6464736 h 6466041"/>
              <a:gd name="connsiteX4" fmla="*/ 1047671 w 3094869"/>
              <a:gd name="connsiteY4" fmla="*/ 6459178 h 6466041"/>
              <a:gd name="connsiteX5" fmla="*/ 0 w 3094869"/>
              <a:gd name="connsiteY5" fmla="*/ 5857771 h 6466041"/>
              <a:gd name="connsiteX0" fmla="*/ 0 w 3094869"/>
              <a:gd name="connsiteY0" fmla="*/ 5857771 h 6466256"/>
              <a:gd name="connsiteX1" fmla="*/ 12508 w 3094869"/>
              <a:gd name="connsiteY1" fmla="*/ 0 h 6466256"/>
              <a:gd name="connsiteX2" fmla="*/ 3094864 w 3094869"/>
              <a:gd name="connsiteY2" fmla="*/ 1789270 h 6466256"/>
              <a:gd name="connsiteX3" fmla="*/ 3089270 w 3094869"/>
              <a:gd name="connsiteY3" fmla="*/ 6464736 h 6466256"/>
              <a:gd name="connsiteX4" fmla="*/ 1051233 w 3094869"/>
              <a:gd name="connsiteY4" fmla="*/ 6460948 h 6466256"/>
              <a:gd name="connsiteX5" fmla="*/ 0 w 3094869"/>
              <a:gd name="connsiteY5" fmla="*/ 5857771 h 6466256"/>
              <a:gd name="connsiteX0" fmla="*/ 0 w 3094869"/>
              <a:gd name="connsiteY0" fmla="*/ 5857771 h 6466256"/>
              <a:gd name="connsiteX1" fmla="*/ 12508 w 3094869"/>
              <a:gd name="connsiteY1" fmla="*/ 0 h 6466256"/>
              <a:gd name="connsiteX2" fmla="*/ 3094864 w 3094869"/>
              <a:gd name="connsiteY2" fmla="*/ 1789270 h 6466256"/>
              <a:gd name="connsiteX3" fmla="*/ 3089270 w 3094869"/>
              <a:gd name="connsiteY3" fmla="*/ 6464736 h 6466256"/>
              <a:gd name="connsiteX4" fmla="*/ 1051233 w 3094869"/>
              <a:gd name="connsiteY4" fmla="*/ 6460948 h 6466256"/>
              <a:gd name="connsiteX5" fmla="*/ 0 w 3094869"/>
              <a:gd name="connsiteY5" fmla="*/ 5857771 h 6466256"/>
              <a:gd name="connsiteX0" fmla="*/ 0 w 3094870"/>
              <a:gd name="connsiteY0" fmla="*/ 5857771 h 6466256"/>
              <a:gd name="connsiteX1" fmla="*/ 12508 w 3094870"/>
              <a:gd name="connsiteY1" fmla="*/ 0 h 6466256"/>
              <a:gd name="connsiteX2" fmla="*/ 3094864 w 3094870"/>
              <a:gd name="connsiteY2" fmla="*/ 1789270 h 6466256"/>
              <a:gd name="connsiteX3" fmla="*/ 3089270 w 3094870"/>
              <a:gd name="connsiteY3" fmla="*/ 6464736 h 6466256"/>
              <a:gd name="connsiteX4" fmla="*/ 1051233 w 3094870"/>
              <a:gd name="connsiteY4" fmla="*/ 6460948 h 6466256"/>
              <a:gd name="connsiteX5" fmla="*/ 0 w 3094870"/>
              <a:gd name="connsiteY5" fmla="*/ 5857771 h 6466256"/>
              <a:gd name="connsiteX0" fmla="*/ 0 w 3094873"/>
              <a:gd name="connsiteY0" fmla="*/ 5857771 h 6466256"/>
              <a:gd name="connsiteX1" fmla="*/ 12508 w 3094873"/>
              <a:gd name="connsiteY1" fmla="*/ 0 h 6466256"/>
              <a:gd name="connsiteX2" fmla="*/ 3094864 w 3094873"/>
              <a:gd name="connsiteY2" fmla="*/ 1789270 h 6466256"/>
              <a:gd name="connsiteX3" fmla="*/ 3089270 w 3094873"/>
              <a:gd name="connsiteY3" fmla="*/ 6464736 h 6466256"/>
              <a:gd name="connsiteX4" fmla="*/ 1051233 w 3094873"/>
              <a:gd name="connsiteY4" fmla="*/ 6460948 h 6466256"/>
              <a:gd name="connsiteX5" fmla="*/ 0 w 3094873"/>
              <a:gd name="connsiteY5" fmla="*/ 5857771 h 6466256"/>
              <a:gd name="connsiteX0" fmla="*/ 0 w 3094873"/>
              <a:gd name="connsiteY0" fmla="*/ 5857771 h 6464736"/>
              <a:gd name="connsiteX1" fmla="*/ 12508 w 3094873"/>
              <a:gd name="connsiteY1" fmla="*/ 0 h 6464736"/>
              <a:gd name="connsiteX2" fmla="*/ 3094864 w 3094873"/>
              <a:gd name="connsiteY2" fmla="*/ 1789270 h 6464736"/>
              <a:gd name="connsiteX3" fmla="*/ 3089270 w 3094873"/>
              <a:gd name="connsiteY3" fmla="*/ 6464736 h 6464736"/>
              <a:gd name="connsiteX4" fmla="*/ 1051233 w 3094873"/>
              <a:gd name="connsiteY4" fmla="*/ 6460948 h 6464736"/>
              <a:gd name="connsiteX5" fmla="*/ 0 w 3094873"/>
              <a:gd name="connsiteY5" fmla="*/ 5857771 h 6464736"/>
              <a:gd name="connsiteX0" fmla="*/ 0 w 3094873"/>
              <a:gd name="connsiteY0" fmla="*/ 5857771 h 6464736"/>
              <a:gd name="connsiteX1" fmla="*/ 12508 w 3094873"/>
              <a:gd name="connsiteY1" fmla="*/ 0 h 6464736"/>
              <a:gd name="connsiteX2" fmla="*/ 3094864 w 3094873"/>
              <a:gd name="connsiteY2" fmla="*/ 1789270 h 6464736"/>
              <a:gd name="connsiteX3" fmla="*/ 3089270 w 3094873"/>
              <a:gd name="connsiteY3" fmla="*/ 6464736 h 6464736"/>
              <a:gd name="connsiteX4" fmla="*/ 1056577 w 3094873"/>
              <a:gd name="connsiteY4" fmla="*/ 6464489 h 6464736"/>
              <a:gd name="connsiteX5" fmla="*/ 0 w 3094873"/>
              <a:gd name="connsiteY5" fmla="*/ 5857771 h 646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4873" h="6464736">
                <a:moveTo>
                  <a:pt x="0" y="5857771"/>
                </a:moveTo>
                <a:cubicBezTo>
                  <a:pt x="4169" y="3905181"/>
                  <a:pt x="8339" y="1952590"/>
                  <a:pt x="12508" y="0"/>
                </a:cubicBezTo>
                <a:lnTo>
                  <a:pt x="3094864" y="1789270"/>
                </a:lnTo>
                <a:cubicBezTo>
                  <a:pt x="3095197" y="2626052"/>
                  <a:pt x="3087073" y="5683806"/>
                  <a:pt x="3089270" y="6464736"/>
                </a:cubicBezTo>
                <a:lnTo>
                  <a:pt x="1056577" y="6464489"/>
                </a:lnTo>
                <a:lnTo>
                  <a:pt x="0" y="5857771"/>
                </a:lnTo>
                <a:close/>
              </a:path>
            </a:pathLst>
          </a:custGeom>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1172678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 Content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7F19-49CC-D65F-21C0-982FB55CEA90}"/>
              </a:ext>
            </a:extLst>
          </p:cNvPr>
          <p:cNvSpPr>
            <a:spLocks noGrp="1"/>
          </p:cNvSpPr>
          <p:nvPr>
            <p:ph type="title"/>
          </p:nvPr>
        </p:nvSpPr>
        <p:spPr>
          <a:xfrm>
            <a:off x="545095" y="521460"/>
            <a:ext cx="8358905" cy="590296"/>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FA2462B-049E-184A-05C4-DE6114213F36}"/>
              </a:ext>
            </a:extLst>
          </p:cNvPr>
          <p:cNvSpPr>
            <a:spLocks noGrp="1"/>
          </p:cNvSpPr>
          <p:nvPr>
            <p:ph idx="1"/>
          </p:nvPr>
        </p:nvSpPr>
        <p:spPr>
          <a:xfrm>
            <a:off x="545096" y="3068311"/>
            <a:ext cx="8358904" cy="3267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DE766633-F7F9-BFBC-4614-4180927A7322}"/>
              </a:ext>
            </a:extLst>
          </p:cNvPr>
          <p:cNvSpPr>
            <a:spLocks noGrp="1"/>
          </p:cNvSpPr>
          <p:nvPr>
            <p:ph type="ftr" sz="quarter" idx="11"/>
          </p:nvPr>
        </p:nvSpPr>
        <p:spPr/>
        <p:txBody>
          <a:bodyPr/>
          <a:lstStyle/>
          <a:p>
            <a:r>
              <a:rPr lang="en-GB"/>
              <a:t>Footer goes here. To edit footer go Insert &gt; Header &amp; Footer &gt;Footer</a:t>
            </a:r>
          </a:p>
        </p:txBody>
      </p:sp>
      <p:sp>
        <p:nvSpPr>
          <p:cNvPr id="6" name="Slide Number Placeholder 5">
            <a:extLst>
              <a:ext uri="{FF2B5EF4-FFF2-40B4-BE49-F238E27FC236}">
                <a16:creationId xmlns:a16="http://schemas.microsoft.com/office/drawing/2014/main" id="{1F25C4BC-7E8C-3077-181B-1528FC36FBF0}"/>
              </a:ext>
            </a:extLst>
          </p:cNvPr>
          <p:cNvSpPr>
            <a:spLocks noGrp="1"/>
          </p:cNvSpPr>
          <p:nvPr>
            <p:ph type="sldNum" sz="quarter" idx="12"/>
          </p:nvPr>
        </p:nvSpPr>
        <p:spPr/>
        <p:txBody>
          <a:bodyPr/>
          <a:lstStyle>
            <a:lvl1pPr>
              <a:defRPr>
                <a:solidFill>
                  <a:schemeClr val="bg1"/>
                </a:solidFill>
              </a:defRPr>
            </a:lvl1pPr>
          </a:lstStyle>
          <a:p>
            <a:fld id="{43A0D1A1-6419-4D53-9DE2-95F17E34CC8C}" type="slidenum">
              <a:rPr lang="en-GB" smtClean="0"/>
              <a:pPr/>
              <a:t>‹#›</a:t>
            </a:fld>
            <a:endParaRPr lang="en-GB"/>
          </a:p>
        </p:txBody>
      </p:sp>
      <p:sp>
        <p:nvSpPr>
          <p:cNvPr id="11" name="Picture Placeholder 10">
            <a:extLst>
              <a:ext uri="{FF2B5EF4-FFF2-40B4-BE49-F238E27FC236}">
                <a16:creationId xmlns:a16="http://schemas.microsoft.com/office/drawing/2014/main" id="{3234EF04-7EF0-1B42-D9D5-28A24B00B152}"/>
              </a:ext>
            </a:extLst>
          </p:cNvPr>
          <p:cNvSpPr>
            <a:spLocks noGrp="1"/>
          </p:cNvSpPr>
          <p:nvPr>
            <p:ph type="pic" sz="quarter" idx="15"/>
          </p:nvPr>
        </p:nvSpPr>
        <p:spPr>
          <a:xfrm>
            <a:off x="3716055" y="1197000"/>
            <a:ext cx="2016984" cy="1618273"/>
          </a:xfrm>
        </p:spPr>
        <p:txBody>
          <a:bodyPr anchor="ctr"/>
          <a:lstStyle>
            <a:lvl1pPr algn="ctr">
              <a:defRPr/>
            </a:lvl1pPr>
          </a:lstStyle>
          <a:p>
            <a:r>
              <a:rPr lang="en-US"/>
              <a:t>Click icon to add picture</a:t>
            </a:r>
            <a:endParaRPr lang="en-GB" dirty="0"/>
          </a:p>
        </p:txBody>
      </p:sp>
      <p:pic>
        <p:nvPicPr>
          <p:cNvPr id="4" name="Picture 3" descr="Logo&#10;&#10;Description automatically generated">
            <a:extLst>
              <a:ext uri="{FF2B5EF4-FFF2-40B4-BE49-F238E27FC236}">
                <a16:creationId xmlns:a16="http://schemas.microsoft.com/office/drawing/2014/main" id="{8EBDC990-1365-C7C8-F828-009503074E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3871" y="225334"/>
            <a:ext cx="1440000" cy="870530"/>
          </a:xfrm>
          <a:prstGeom prst="rect">
            <a:avLst/>
          </a:prstGeom>
        </p:spPr>
      </p:pic>
      <p:sp>
        <p:nvSpPr>
          <p:cNvPr id="7" name="Picture Placeholder 8">
            <a:extLst>
              <a:ext uri="{FF2B5EF4-FFF2-40B4-BE49-F238E27FC236}">
                <a16:creationId xmlns:a16="http://schemas.microsoft.com/office/drawing/2014/main" id="{B7ADC49A-BC97-69AE-9E66-DDAD6B921519}"/>
              </a:ext>
            </a:extLst>
          </p:cNvPr>
          <p:cNvSpPr>
            <a:spLocks noGrp="1"/>
          </p:cNvSpPr>
          <p:nvPr>
            <p:ph type="pic" sz="quarter" idx="17"/>
          </p:nvPr>
        </p:nvSpPr>
        <p:spPr>
          <a:xfrm>
            <a:off x="9114425" y="374427"/>
            <a:ext cx="3085019" cy="6483574"/>
          </a:xfrm>
          <a:custGeom>
            <a:avLst/>
            <a:gdLst>
              <a:gd name="connsiteX0" fmla="*/ 0 w 5303837"/>
              <a:gd name="connsiteY0" fmla="*/ 0 h 6858000"/>
              <a:gd name="connsiteX1" fmla="*/ 5303837 w 5303837"/>
              <a:gd name="connsiteY1" fmla="*/ 0 h 6858000"/>
              <a:gd name="connsiteX2" fmla="*/ 5303837 w 5303837"/>
              <a:gd name="connsiteY2" fmla="*/ 6858000 h 6858000"/>
              <a:gd name="connsiteX3" fmla="*/ 0 w 5303837"/>
              <a:gd name="connsiteY3" fmla="*/ 6858000 h 6858000"/>
              <a:gd name="connsiteX4" fmla="*/ 0 w 5303837"/>
              <a:gd name="connsiteY4" fmla="*/ 0 h 6858000"/>
              <a:gd name="connsiteX0" fmla="*/ 0 w 5309280"/>
              <a:gd name="connsiteY0" fmla="*/ 0 h 6858000"/>
              <a:gd name="connsiteX1" fmla="*/ 5303837 w 5309280"/>
              <a:gd name="connsiteY1" fmla="*/ 0 h 6858000"/>
              <a:gd name="connsiteX2" fmla="*/ 5309280 w 5309280"/>
              <a:gd name="connsiteY2" fmla="*/ 1436914 h 6858000"/>
              <a:gd name="connsiteX3" fmla="*/ 5303837 w 5309280"/>
              <a:gd name="connsiteY3" fmla="*/ 6858000 h 6858000"/>
              <a:gd name="connsiteX4" fmla="*/ 0 w 5309280"/>
              <a:gd name="connsiteY4" fmla="*/ 6858000 h 6858000"/>
              <a:gd name="connsiteX5" fmla="*/ 0 w 5309280"/>
              <a:gd name="connsiteY5" fmla="*/ 0 h 6858000"/>
              <a:gd name="connsiteX0" fmla="*/ 0 w 5309280"/>
              <a:gd name="connsiteY0" fmla="*/ 5443 h 6863443"/>
              <a:gd name="connsiteX1" fmla="*/ 2821893 w 5309280"/>
              <a:gd name="connsiteY1" fmla="*/ 0 h 6863443"/>
              <a:gd name="connsiteX2" fmla="*/ 5303837 w 5309280"/>
              <a:gd name="connsiteY2" fmla="*/ 5443 h 6863443"/>
              <a:gd name="connsiteX3" fmla="*/ 5309280 w 5309280"/>
              <a:gd name="connsiteY3" fmla="*/ 1442357 h 6863443"/>
              <a:gd name="connsiteX4" fmla="*/ 5303837 w 5309280"/>
              <a:gd name="connsiteY4" fmla="*/ 6863443 h 6863443"/>
              <a:gd name="connsiteX5" fmla="*/ 0 w 5309280"/>
              <a:gd name="connsiteY5" fmla="*/ 6863443 h 6863443"/>
              <a:gd name="connsiteX6" fmla="*/ 0 w 5309280"/>
              <a:gd name="connsiteY6" fmla="*/ 5443 h 6863443"/>
              <a:gd name="connsiteX0" fmla="*/ 0 w 5309280"/>
              <a:gd name="connsiteY0" fmla="*/ 5443 h 6874330"/>
              <a:gd name="connsiteX1" fmla="*/ 2821893 w 5309280"/>
              <a:gd name="connsiteY1" fmla="*/ 0 h 6874330"/>
              <a:gd name="connsiteX2" fmla="*/ 5303837 w 5309280"/>
              <a:gd name="connsiteY2" fmla="*/ 5443 h 6874330"/>
              <a:gd name="connsiteX3" fmla="*/ 5309280 w 5309280"/>
              <a:gd name="connsiteY3" fmla="*/ 1442357 h 6874330"/>
              <a:gd name="connsiteX4" fmla="*/ 5303837 w 5309280"/>
              <a:gd name="connsiteY4" fmla="*/ 6863443 h 6874330"/>
              <a:gd name="connsiteX5" fmla="*/ 3513136 w 5309280"/>
              <a:gd name="connsiteY5" fmla="*/ 6874330 h 6874330"/>
              <a:gd name="connsiteX6" fmla="*/ 0 w 5309280"/>
              <a:gd name="connsiteY6" fmla="*/ 6863443 h 6874330"/>
              <a:gd name="connsiteX7" fmla="*/ 0 w 5309280"/>
              <a:gd name="connsiteY7" fmla="*/ 5443 h 6874330"/>
              <a:gd name="connsiteX0" fmla="*/ 5423 w 5314703"/>
              <a:gd name="connsiteY0" fmla="*/ 5443 h 6874330"/>
              <a:gd name="connsiteX1" fmla="*/ 2827316 w 5314703"/>
              <a:gd name="connsiteY1" fmla="*/ 0 h 6874330"/>
              <a:gd name="connsiteX2" fmla="*/ 5309260 w 5314703"/>
              <a:gd name="connsiteY2" fmla="*/ 5443 h 6874330"/>
              <a:gd name="connsiteX3" fmla="*/ 5314703 w 5314703"/>
              <a:gd name="connsiteY3" fmla="*/ 1442357 h 6874330"/>
              <a:gd name="connsiteX4" fmla="*/ 5309260 w 5314703"/>
              <a:gd name="connsiteY4" fmla="*/ 6863443 h 6874330"/>
              <a:gd name="connsiteX5" fmla="*/ 3518559 w 5314703"/>
              <a:gd name="connsiteY5" fmla="*/ 6874330 h 6874330"/>
              <a:gd name="connsiteX6" fmla="*/ 5423 w 5314703"/>
              <a:gd name="connsiteY6" fmla="*/ 6863443 h 6874330"/>
              <a:gd name="connsiteX7" fmla="*/ 0 w 5314703"/>
              <a:gd name="connsiteY7" fmla="*/ 4822372 h 6874330"/>
              <a:gd name="connsiteX8" fmla="*/ 5423 w 5314703"/>
              <a:gd name="connsiteY8" fmla="*/ 5443 h 6874330"/>
              <a:gd name="connsiteX0" fmla="*/ 5423 w 5314703"/>
              <a:gd name="connsiteY0" fmla="*/ 5443 h 6874330"/>
              <a:gd name="connsiteX1" fmla="*/ 2827316 w 5314703"/>
              <a:gd name="connsiteY1" fmla="*/ 0 h 6874330"/>
              <a:gd name="connsiteX2" fmla="*/ 5309260 w 5314703"/>
              <a:gd name="connsiteY2" fmla="*/ 5443 h 6874330"/>
              <a:gd name="connsiteX3" fmla="*/ 5314703 w 5314703"/>
              <a:gd name="connsiteY3" fmla="*/ 1442357 h 6874330"/>
              <a:gd name="connsiteX4" fmla="*/ 5309260 w 5314703"/>
              <a:gd name="connsiteY4" fmla="*/ 6863443 h 6874330"/>
              <a:gd name="connsiteX5" fmla="*/ 3518559 w 5314703"/>
              <a:gd name="connsiteY5" fmla="*/ 6874330 h 6874330"/>
              <a:gd name="connsiteX6" fmla="*/ 0 w 5314703"/>
              <a:gd name="connsiteY6" fmla="*/ 4822372 h 6874330"/>
              <a:gd name="connsiteX7" fmla="*/ 5423 w 5314703"/>
              <a:gd name="connsiteY7" fmla="*/ 5443 h 6874330"/>
              <a:gd name="connsiteX0" fmla="*/ 5423 w 5314703"/>
              <a:gd name="connsiteY0" fmla="*/ 5443 h 6874330"/>
              <a:gd name="connsiteX1" fmla="*/ 2827316 w 5314703"/>
              <a:gd name="connsiteY1" fmla="*/ 0 h 6874330"/>
              <a:gd name="connsiteX2" fmla="*/ 5314703 w 5314703"/>
              <a:gd name="connsiteY2" fmla="*/ 1442357 h 6874330"/>
              <a:gd name="connsiteX3" fmla="*/ 5309260 w 5314703"/>
              <a:gd name="connsiteY3" fmla="*/ 6863443 h 6874330"/>
              <a:gd name="connsiteX4" fmla="*/ 3518559 w 5314703"/>
              <a:gd name="connsiteY4" fmla="*/ 6874330 h 6874330"/>
              <a:gd name="connsiteX5" fmla="*/ 0 w 5314703"/>
              <a:gd name="connsiteY5" fmla="*/ 4822372 h 6874330"/>
              <a:gd name="connsiteX6" fmla="*/ 5423 w 5314703"/>
              <a:gd name="connsiteY6" fmla="*/ 5443 h 6874330"/>
              <a:gd name="connsiteX0" fmla="*/ 5423 w 5314703"/>
              <a:gd name="connsiteY0" fmla="*/ 5443 h 6874330"/>
              <a:gd name="connsiteX1" fmla="*/ 2827316 w 5314703"/>
              <a:gd name="connsiteY1" fmla="*/ 0 h 6874330"/>
              <a:gd name="connsiteX2" fmla="*/ 5314703 w 5314703"/>
              <a:gd name="connsiteY2" fmla="*/ 1442357 h 6874330"/>
              <a:gd name="connsiteX3" fmla="*/ 5309260 w 5314703"/>
              <a:gd name="connsiteY3" fmla="*/ 6863443 h 6874330"/>
              <a:gd name="connsiteX4" fmla="*/ 3561944 w 5314703"/>
              <a:gd name="connsiteY4" fmla="*/ 6874330 h 6874330"/>
              <a:gd name="connsiteX5" fmla="*/ 0 w 5314703"/>
              <a:gd name="connsiteY5" fmla="*/ 4822372 h 6874330"/>
              <a:gd name="connsiteX6" fmla="*/ 5423 w 5314703"/>
              <a:gd name="connsiteY6" fmla="*/ 5443 h 6874330"/>
              <a:gd name="connsiteX0" fmla="*/ 5423 w 5314703"/>
              <a:gd name="connsiteY0" fmla="*/ 5443 h 6874330"/>
              <a:gd name="connsiteX1" fmla="*/ 2805624 w 5314703"/>
              <a:gd name="connsiteY1" fmla="*/ 0 h 6874330"/>
              <a:gd name="connsiteX2" fmla="*/ 5314703 w 5314703"/>
              <a:gd name="connsiteY2" fmla="*/ 1442357 h 6874330"/>
              <a:gd name="connsiteX3" fmla="*/ 5309260 w 5314703"/>
              <a:gd name="connsiteY3" fmla="*/ 6863443 h 6874330"/>
              <a:gd name="connsiteX4" fmla="*/ 3561944 w 5314703"/>
              <a:gd name="connsiteY4" fmla="*/ 6874330 h 6874330"/>
              <a:gd name="connsiteX5" fmla="*/ 0 w 5314703"/>
              <a:gd name="connsiteY5" fmla="*/ 4822372 h 6874330"/>
              <a:gd name="connsiteX6" fmla="*/ 5423 w 5314703"/>
              <a:gd name="connsiteY6" fmla="*/ 5443 h 6874330"/>
              <a:gd name="connsiteX0" fmla="*/ 5423 w 5314703"/>
              <a:gd name="connsiteY0" fmla="*/ 5443 h 6874330"/>
              <a:gd name="connsiteX1" fmla="*/ 2805624 w 5314703"/>
              <a:gd name="connsiteY1" fmla="*/ 0 h 6874330"/>
              <a:gd name="connsiteX2" fmla="*/ 5314703 w 5314703"/>
              <a:gd name="connsiteY2" fmla="*/ 1442357 h 6874330"/>
              <a:gd name="connsiteX3" fmla="*/ 5309260 w 5314703"/>
              <a:gd name="connsiteY3" fmla="*/ 6863443 h 6874330"/>
              <a:gd name="connsiteX4" fmla="*/ 3561944 w 5314703"/>
              <a:gd name="connsiteY4" fmla="*/ 6874330 h 6874330"/>
              <a:gd name="connsiteX5" fmla="*/ 0 w 5314703"/>
              <a:gd name="connsiteY5" fmla="*/ 4806043 h 6874330"/>
              <a:gd name="connsiteX6" fmla="*/ 5423 w 5314703"/>
              <a:gd name="connsiteY6" fmla="*/ 5443 h 6874330"/>
              <a:gd name="connsiteX0" fmla="*/ 5423 w 5314703"/>
              <a:gd name="connsiteY0" fmla="*/ 5443 h 6874330"/>
              <a:gd name="connsiteX1" fmla="*/ 2805624 w 5314703"/>
              <a:gd name="connsiteY1" fmla="*/ 0 h 6874330"/>
              <a:gd name="connsiteX2" fmla="*/ 5314703 w 5314703"/>
              <a:gd name="connsiteY2" fmla="*/ 1442357 h 6874330"/>
              <a:gd name="connsiteX3" fmla="*/ 5309260 w 5314703"/>
              <a:gd name="connsiteY3" fmla="*/ 6863443 h 6874330"/>
              <a:gd name="connsiteX4" fmla="*/ 4371072 w 5314703"/>
              <a:gd name="connsiteY4" fmla="*/ 6868886 h 6874330"/>
              <a:gd name="connsiteX5" fmla="*/ 3561944 w 5314703"/>
              <a:gd name="connsiteY5" fmla="*/ 6874330 h 6874330"/>
              <a:gd name="connsiteX6" fmla="*/ 0 w 5314703"/>
              <a:gd name="connsiteY6" fmla="*/ 4806043 h 6874330"/>
              <a:gd name="connsiteX7" fmla="*/ 5423 w 5314703"/>
              <a:gd name="connsiteY7" fmla="*/ 5443 h 6874330"/>
              <a:gd name="connsiteX0" fmla="*/ 5423 w 5314703"/>
              <a:gd name="connsiteY0" fmla="*/ 5443 h 6874330"/>
              <a:gd name="connsiteX1" fmla="*/ 2805624 w 5314703"/>
              <a:gd name="connsiteY1" fmla="*/ 0 h 6874330"/>
              <a:gd name="connsiteX2" fmla="*/ 5314703 w 5314703"/>
              <a:gd name="connsiteY2" fmla="*/ 1442357 h 6874330"/>
              <a:gd name="connsiteX3" fmla="*/ 5309260 w 5314703"/>
              <a:gd name="connsiteY3" fmla="*/ 6863443 h 6874330"/>
              <a:gd name="connsiteX4" fmla="*/ 4371072 w 5314703"/>
              <a:gd name="connsiteY4" fmla="*/ 6868886 h 6874330"/>
              <a:gd name="connsiteX5" fmla="*/ 3561944 w 5314703"/>
              <a:gd name="connsiteY5" fmla="*/ 6874330 h 6874330"/>
              <a:gd name="connsiteX6" fmla="*/ 1984880 w 5314703"/>
              <a:gd name="connsiteY6" fmla="*/ 5959929 h 6874330"/>
              <a:gd name="connsiteX7" fmla="*/ 0 w 5314703"/>
              <a:gd name="connsiteY7" fmla="*/ 4806043 h 6874330"/>
              <a:gd name="connsiteX8" fmla="*/ 5423 w 5314703"/>
              <a:gd name="connsiteY8" fmla="*/ 5443 h 6874330"/>
              <a:gd name="connsiteX0" fmla="*/ 5423 w 5314703"/>
              <a:gd name="connsiteY0" fmla="*/ 5443 h 6874330"/>
              <a:gd name="connsiteX1" fmla="*/ 2805624 w 5314703"/>
              <a:gd name="connsiteY1" fmla="*/ 0 h 6874330"/>
              <a:gd name="connsiteX2" fmla="*/ 5314703 w 5314703"/>
              <a:gd name="connsiteY2" fmla="*/ 1442357 h 6874330"/>
              <a:gd name="connsiteX3" fmla="*/ 5309260 w 5314703"/>
              <a:gd name="connsiteY3" fmla="*/ 6863443 h 6874330"/>
              <a:gd name="connsiteX4" fmla="*/ 4371072 w 5314703"/>
              <a:gd name="connsiteY4" fmla="*/ 6868886 h 6874330"/>
              <a:gd name="connsiteX5" fmla="*/ 3561944 w 5314703"/>
              <a:gd name="connsiteY5" fmla="*/ 6874330 h 6874330"/>
              <a:gd name="connsiteX6" fmla="*/ 2218076 w 5314703"/>
              <a:gd name="connsiteY6" fmla="*/ 5617029 h 6874330"/>
              <a:gd name="connsiteX7" fmla="*/ 0 w 5314703"/>
              <a:gd name="connsiteY7" fmla="*/ 4806043 h 6874330"/>
              <a:gd name="connsiteX8" fmla="*/ 5423 w 5314703"/>
              <a:gd name="connsiteY8" fmla="*/ 5443 h 6874330"/>
              <a:gd name="connsiteX0" fmla="*/ 5423 w 5314703"/>
              <a:gd name="connsiteY0" fmla="*/ 10886 h 6879773"/>
              <a:gd name="connsiteX1" fmla="*/ 2234345 w 5314703"/>
              <a:gd name="connsiteY1" fmla="*/ 0 h 6879773"/>
              <a:gd name="connsiteX2" fmla="*/ 2805624 w 5314703"/>
              <a:gd name="connsiteY2" fmla="*/ 5443 h 6879773"/>
              <a:gd name="connsiteX3" fmla="*/ 5314703 w 5314703"/>
              <a:gd name="connsiteY3" fmla="*/ 1447800 h 6879773"/>
              <a:gd name="connsiteX4" fmla="*/ 5309260 w 5314703"/>
              <a:gd name="connsiteY4" fmla="*/ 6868886 h 6879773"/>
              <a:gd name="connsiteX5" fmla="*/ 4371072 w 5314703"/>
              <a:gd name="connsiteY5" fmla="*/ 6874329 h 6879773"/>
              <a:gd name="connsiteX6" fmla="*/ 3561944 w 5314703"/>
              <a:gd name="connsiteY6" fmla="*/ 6879773 h 6879773"/>
              <a:gd name="connsiteX7" fmla="*/ 2218076 w 5314703"/>
              <a:gd name="connsiteY7" fmla="*/ 5622472 h 6879773"/>
              <a:gd name="connsiteX8" fmla="*/ 0 w 5314703"/>
              <a:gd name="connsiteY8" fmla="*/ 4811486 h 6879773"/>
              <a:gd name="connsiteX9" fmla="*/ 5423 w 5314703"/>
              <a:gd name="connsiteY9" fmla="*/ 10886 h 6879773"/>
              <a:gd name="connsiteX0" fmla="*/ 0 w 5314703"/>
              <a:gd name="connsiteY0" fmla="*/ 4811486 h 6879773"/>
              <a:gd name="connsiteX1" fmla="*/ 2234345 w 5314703"/>
              <a:gd name="connsiteY1" fmla="*/ 0 h 6879773"/>
              <a:gd name="connsiteX2" fmla="*/ 2805624 w 5314703"/>
              <a:gd name="connsiteY2" fmla="*/ 5443 h 6879773"/>
              <a:gd name="connsiteX3" fmla="*/ 5314703 w 5314703"/>
              <a:gd name="connsiteY3" fmla="*/ 1447800 h 6879773"/>
              <a:gd name="connsiteX4" fmla="*/ 5309260 w 5314703"/>
              <a:gd name="connsiteY4" fmla="*/ 6868886 h 6879773"/>
              <a:gd name="connsiteX5" fmla="*/ 4371072 w 5314703"/>
              <a:gd name="connsiteY5" fmla="*/ 6874329 h 6879773"/>
              <a:gd name="connsiteX6" fmla="*/ 3561944 w 5314703"/>
              <a:gd name="connsiteY6" fmla="*/ 6879773 h 6879773"/>
              <a:gd name="connsiteX7" fmla="*/ 2218076 w 5314703"/>
              <a:gd name="connsiteY7" fmla="*/ 5622472 h 6879773"/>
              <a:gd name="connsiteX8" fmla="*/ 0 w 5314703"/>
              <a:gd name="connsiteY8" fmla="*/ 4811486 h 6879773"/>
              <a:gd name="connsiteX0" fmla="*/ 0 w 3096627"/>
              <a:gd name="connsiteY0" fmla="*/ 5622472 h 6879773"/>
              <a:gd name="connsiteX1" fmla="*/ 16269 w 3096627"/>
              <a:gd name="connsiteY1" fmla="*/ 0 h 6879773"/>
              <a:gd name="connsiteX2" fmla="*/ 587548 w 3096627"/>
              <a:gd name="connsiteY2" fmla="*/ 5443 h 6879773"/>
              <a:gd name="connsiteX3" fmla="*/ 3096627 w 3096627"/>
              <a:gd name="connsiteY3" fmla="*/ 1447800 h 6879773"/>
              <a:gd name="connsiteX4" fmla="*/ 3091184 w 3096627"/>
              <a:gd name="connsiteY4" fmla="*/ 6868886 h 6879773"/>
              <a:gd name="connsiteX5" fmla="*/ 2152996 w 3096627"/>
              <a:gd name="connsiteY5" fmla="*/ 6874329 h 6879773"/>
              <a:gd name="connsiteX6" fmla="*/ 1343868 w 3096627"/>
              <a:gd name="connsiteY6" fmla="*/ 6879773 h 6879773"/>
              <a:gd name="connsiteX7" fmla="*/ 0 w 3096627"/>
              <a:gd name="connsiteY7" fmla="*/ 5622472 h 6879773"/>
              <a:gd name="connsiteX0" fmla="*/ 0 w 3096627"/>
              <a:gd name="connsiteY0" fmla="*/ 5622472 h 6874329"/>
              <a:gd name="connsiteX1" fmla="*/ 16269 w 3096627"/>
              <a:gd name="connsiteY1" fmla="*/ 0 h 6874329"/>
              <a:gd name="connsiteX2" fmla="*/ 587548 w 3096627"/>
              <a:gd name="connsiteY2" fmla="*/ 5443 h 6874329"/>
              <a:gd name="connsiteX3" fmla="*/ 3096627 w 3096627"/>
              <a:gd name="connsiteY3" fmla="*/ 1447800 h 6874329"/>
              <a:gd name="connsiteX4" fmla="*/ 3091184 w 3096627"/>
              <a:gd name="connsiteY4" fmla="*/ 6868886 h 6874329"/>
              <a:gd name="connsiteX5" fmla="*/ 2152996 w 3096627"/>
              <a:gd name="connsiteY5" fmla="*/ 6874329 h 6874329"/>
              <a:gd name="connsiteX6" fmla="*/ 0 w 3096627"/>
              <a:gd name="connsiteY6" fmla="*/ 5622472 h 6874329"/>
              <a:gd name="connsiteX0" fmla="*/ 0 w 3096627"/>
              <a:gd name="connsiteY0" fmla="*/ 5618716 h 6870573"/>
              <a:gd name="connsiteX1" fmla="*/ 16269 w 3096627"/>
              <a:gd name="connsiteY1" fmla="*/ 0 h 6870573"/>
              <a:gd name="connsiteX2" fmla="*/ 587548 w 3096627"/>
              <a:gd name="connsiteY2" fmla="*/ 1687 h 6870573"/>
              <a:gd name="connsiteX3" fmla="*/ 3096627 w 3096627"/>
              <a:gd name="connsiteY3" fmla="*/ 1444044 h 6870573"/>
              <a:gd name="connsiteX4" fmla="*/ 3091184 w 3096627"/>
              <a:gd name="connsiteY4" fmla="*/ 6865130 h 6870573"/>
              <a:gd name="connsiteX5" fmla="*/ 2152996 w 3096627"/>
              <a:gd name="connsiteY5" fmla="*/ 6870573 h 6870573"/>
              <a:gd name="connsiteX6" fmla="*/ 0 w 3096627"/>
              <a:gd name="connsiteY6" fmla="*/ 5618716 h 6870573"/>
              <a:gd name="connsiteX0" fmla="*/ 0 w 3087273"/>
              <a:gd name="connsiteY0" fmla="*/ 5618716 h 6870573"/>
              <a:gd name="connsiteX1" fmla="*/ 6915 w 3087273"/>
              <a:gd name="connsiteY1" fmla="*/ 0 h 6870573"/>
              <a:gd name="connsiteX2" fmla="*/ 578194 w 3087273"/>
              <a:gd name="connsiteY2" fmla="*/ 1687 h 6870573"/>
              <a:gd name="connsiteX3" fmla="*/ 3087273 w 3087273"/>
              <a:gd name="connsiteY3" fmla="*/ 1444044 h 6870573"/>
              <a:gd name="connsiteX4" fmla="*/ 3081830 w 3087273"/>
              <a:gd name="connsiteY4" fmla="*/ 6865130 h 6870573"/>
              <a:gd name="connsiteX5" fmla="*/ 2143642 w 3087273"/>
              <a:gd name="connsiteY5" fmla="*/ 6870573 h 6870573"/>
              <a:gd name="connsiteX6" fmla="*/ 0 w 3087273"/>
              <a:gd name="connsiteY6" fmla="*/ 5618716 h 6870573"/>
              <a:gd name="connsiteX0" fmla="*/ 0 w 3274000"/>
              <a:gd name="connsiteY0" fmla="*/ 5618716 h 6981405"/>
              <a:gd name="connsiteX1" fmla="*/ 6915 w 3274000"/>
              <a:gd name="connsiteY1" fmla="*/ 0 h 6981405"/>
              <a:gd name="connsiteX2" fmla="*/ 578194 w 3274000"/>
              <a:gd name="connsiteY2" fmla="*/ 1687 h 6981405"/>
              <a:gd name="connsiteX3" fmla="*/ 3087273 w 3274000"/>
              <a:gd name="connsiteY3" fmla="*/ 1444044 h 6981405"/>
              <a:gd name="connsiteX4" fmla="*/ 3089270 w 3274000"/>
              <a:gd name="connsiteY4" fmla="*/ 6464736 h 6981405"/>
              <a:gd name="connsiteX5" fmla="*/ 3081830 w 3274000"/>
              <a:gd name="connsiteY5" fmla="*/ 6865130 h 6981405"/>
              <a:gd name="connsiteX6" fmla="*/ 2143642 w 3274000"/>
              <a:gd name="connsiteY6" fmla="*/ 6870573 h 6981405"/>
              <a:gd name="connsiteX7" fmla="*/ 0 w 3274000"/>
              <a:gd name="connsiteY7" fmla="*/ 5618716 h 6981405"/>
              <a:gd name="connsiteX0" fmla="*/ 0 w 3153648"/>
              <a:gd name="connsiteY0" fmla="*/ 5618716 h 6981405"/>
              <a:gd name="connsiteX1" fmla="*/ 6915 w 3153648"/>
              <a:gd name="connsiteY1" fmla="*/ 0 h 6981405"/>
              <a:gd name="connsiteX2" fmla="*/ 578194 w 3153648"/>
              <a:gd name="connsiteY2" fmla="*/ 1687 h 6981405"/>
              <a:gd name="connsiteX3" fmla="*/ 3087273 w 3153648"/>
              <a:gd name="connsiteY3" fmla="*/ 1444044 h 6981405"/>
              <a:gd name="connsiteX4" fmla="*/ 3089270 w 3153648"/>
              <a:gd name="connsiteY4" fmla="*/ 6464736 h 6981405"/>
              <a:gd name="connsiteX5" fmla="*/ 3081830 w 3153648"/>
              <a:gd name="connsiteY5" fmla="*/ 6865130 h 6981405"/>
              <a:gd name="connsiteX6" fmla="*/ 2143642 w 3153648"/>
              <a:gd name="connsiteY6" fmla="*/ 6870573 h 6981405"/>
              <a:gd name="connsiteX7" fmla="*/ 0 w 3153648"/>
              <a:gd name="connsiteY7" fmla="*/ 5618716 h 6981405"/>
              <a:gd name="connsiteX0" fmla="*/ 0 w 3273723"/>
              <a:gd name="connsiteY0" fmla="*/ 5618716 h 6958261"/>
              <a:gd name="connsiteX1" fmla="*/ 6915 w 3273723"/>
              <a:gd name="connsiteY1" fmla="*/ 0 h 6958261"/>
              <a:gd name="connsiteX2" fmla="*/ 578194 w 3273723"/>
              <a:gd name="connsiteY2" fmla="*/ 1687 h 6958261"/>
              <a:gd name="connsiteX3" fmla="*/ 3087273 w 3273723"/>
              <a:gd name="connsiteY3" fmla="*/ 1444044 h 6958261"/>
              <a:gd name="connsiteX4" fmla="*/ 3089271 w 3273723"/>
              <a:gd name="connsiteY4" fmla="*/ 1789270 h 6958261"/>
              <a:gd name="connsiteX5" fmla="*/ 3089270 w 3273723"/>
              <a:gd name="connsiteY5" fmla="*/ 6464736 h 6958261"/>
              <a:gd name="connsiteX6" fmla="*/ 3081830 w 3273723"/>
              <a:gd name="connsiteY6" fmla="*/ 6865130 h 6958261"/>
              <a:gd name="connsiteX7" fmla="*/ 2143642 w 3273723"/>
              <a:gd name="connsiteY7" fmla="*/ 6870573 h 6958261"/>
              <a:gd name="connsiteX8" fmla="*/ 0 w 3273723"/>
              <a:gd name="connsiteY8" fmla="*/ 5618716 h 6958261"/>
              <a:gd name="connsiteX0" fmla="*/ 0 w 3273723"/>
              <a:gd name="connsiteY0" fmla="*/ 5618716 h 6958261"/>
              <a:gd name="connsiteX1" fmla="*/ 6915 w 3273723"/>
              <a:gd name="connsiteY1" fmla="*/ 0 h 6958261"/>
              <a:gd name="connsiteX2" fmla="*/ 3087273 w 3273723"/>
              <a:gd name="connsiteY2" fmla="*/ 1444044 h 6958261"/>
              <a:gd name="connsiteX3" fmla="*/ 3089271 w 3273723"/>
              <a:gd name="connsiteY3" fmla="*/ 1789270 h 6958261"/>
              <a:gd name="connsiteX4" fmla="*/ 3089270 w 3273723"/>
              <a:gd name="connsiteY4" fmla="*/ 6464736 h 6958261"/>
              <a:gd name="connsiteX5" fmla="*/ 3081830 w 3273723"/>
              <a:gd name="connsiteY5" fmla="*/ 6865130 h 6958261"/>
              <a:gd name="connsiteX6" fmla="*/ 2143642 w 3273723"/>
              <a:gd name="connsiteY6" fmla="*/ 6870573 h 6958261"/>
              <a:gd name="connsiteX7" fmla="*/ 0 w 3273723"/>
              <a:gd name="connsiteY7" fmla="*/ 5618716 h 6958261"/>
              <a:gd name="connsiteX0" fmla="*/ 0 w 3153570"/>
              <a:gd name="connsiteY0" fmla="*/ 5618716 h 6958261"/>
              <a:gd name="connsiteX1" fmla="*/ 6915 w 3153570"/>
              <a:gd name="connsiteY1" fmla="*/ 0 h 6958261"/>
              <a:gd name="connsiteX2" fmla="*/ 3089271 w 3153570"/>
              <a:gd name="connsiteY2" fmla="*/ 1789270 h 6958261"/>
              <a:gd name="connsiteX3" fmla="*/ 3089270 w 3153570"/>
              <a:gd name="connsiteY3" fmla="*/ 6464736 h 6958261"/>
              <a:gd name="connsiteX4" fmla="*/ 3081830 w 3153570"/>
              <a:gd name="connsiteY4" fmla="*/ 6865130 h 6958261"/>
              <a:gd name="connsiteX5" fmla="*/ 2143642 w 3153570"/>
              <a:gd name="connsiteY5" fmla="*/ 6870573 h 6958261"/>
              <a:gd name="connsiteX6" fmla="*/ 0 w 3153570"/>
              <a:gd name="connsiteY6" fmla="*/ 5618716 h 6958261"/>
              <a:gd name="connsiteX0" fmla="*/ 0 w 3152080"/>
              <a:gd name="connsiteY0" fmla="*/ 5618716 h 6958261"/>
              <a:gd name="connsiteX1" fmla="*/ 6915 w 3152080"/>
              <a:gd name="connsiteY1" fmla="*/ 0 h 6958261"/>
              <a:gd name="connsiteX2" fmla="*/ 3089271 w 3152080"/>
              <a:gd name="connsiteY2" fmla="*/ 1789270 h 6958261"/>
              <a:gd name="connsiteX3" fmla="*/ 3083677 w 3152080"/>
              <a:gd name="connsiteY3" fmla="*/ 6464736 h 6958261"/>
              <a:gd name="connsiteX4" fmla="*/ 3081830 w 3152080"/>
              <a:gd name="connsiteY4" fmla="*/ 6865130 h 6958261"/>
              <a:gd name="connsiteX5" fmla="*/ 2143642 w 3152080"/>
              <a:gd name="connsiteY5" fmla="*/ 6870573 h 6958261"/>
              <a:gd name="connsiteX6" fmla="*/ 0 w 3152080"/>
              <a:gd name="connsiteY6" fmla="*/ 5618716 h 6958261"/>
              <a:gd name="connsiteX0" fmla="*/ 0 w 3152080"/>
              <a:gd name="connsiteY0" fmla="*/ 5618716 h 6958261"/>
              <a:gd name="connsiteX1" fmla="*/ 6915 w 3152080"/>
              <a:gd name="connsiteY1" fmla="*/ 0 h 6958261"/>
              <a:gd name="connsiteX2" fmla="*/ 3089271 w 3152080"/>
              <a:gd name="connsiteY2" fmla="*/ 1789270 h 6958261"/>
              <a:gd name="connsiteX3" fmla="*/ 3083677 w 3152080"/>
              <a:gd name="connsiteY3" fmla="*/ 6464736 h 6958261"/>
              <a:gd name="connsiteX4" fmla="*/ 3081830 w 3152080"/>
              <a:gd name="connsiteY4" fmla="*/ 6865130 h 6958261"/>
              <a:gd name="connsiteX5" fmla="*/ 2143642 w 3152080"/>
              <a:gd name="connsiteY5" fmla="*/ 6870573 h 6958261"/>
              <a:gd name="connsiteX6" fmla="*/ 1064452 w 3152080"/>
              <a:gd name="connsiteY6" fmla="*/ 6453617 h 6958261"/>
              <a:gd name="connsiteX7" fmla="*/ 0 w 3152080"/>
              <a:gd name="connsiteY7" fmla="*/ 5618716 h 6958261"/>
              <a:gd name="connsiteX0" fmla="*/ 0 w 3157673"/>
              <a:gd name="connsiteY0" fmla="*/ 5857771 h 6958261"/>
              <a:gd name="connsiteX1" fmla="*/ 12508 w 3157673"/>
              <a:gd name="connsiteY1" fmla="*/ 0 h 6958261"/>
              <a:gd name="connsiteX2" fmla="*/ 3094864 w 3157673"/>
              <a:gd name="connsiteY2" fmla="*/ 1789270 h 6958261"/>
              <a:gd name="connsiteX3" fmla="*/ 3089270 w 3157673"/>
              <a:gd name="connsiteY3" fmla="*/ 6464736 h 6958261"/>
              <a:gd name="connsiteX4" fmla="*/ 3087423 w 3157673"/>
              <a:gd name="connsiteY4" fmla="*/ 6865130 h 6958261"/>
              <a:gd name="connsiteX5" fmla="*/ 2149235 w 3157673"/>
              <a:gd name="connsiteY5" fmla="*/ 6870573 h 6958261"/>
              <a:gd name="connsiteX6" fmla="*/ 1070045 w 3157673"/>
              <a:gd name="connsiteY6" fmla="*/ 6453617 h 6958261"/>
              <a:gd name="connsiteX7" fmla="*/ 0 w 3157673"/>
              <a:gd name="connsiteY7" fmla="*/ 5857771 h 6958261"/>
              <a:gd name="connsiteX0" fmla="*/ 0 w 3157673"/>
              <a:gd name="connsiteY0" fmla="*/ 5857771 h 6958261"/>
              <a:gd name="connsiteX1" fmla="*/ 12508 w 3157673"/>
              <a:gd name="connsiteY1" fmla="*/ 0 h 6958261"/>
              <a:gd name="connsiteX2" fmla="*/ 3094864 w 3157673"/>
              <a:gd name="connsiteY2" fmla="*/ 1789270 h 6958261"/>
              <a:gd name="connsiteX3" fmla="*/ 3089270 w 3157673"/>
              <a:gd name="connsiteY3" fmla="*/ 6464736 h 6958261"/>
              <a:gd name="connsiteX4" fmla="*/ 3087423 w 3157673"/>
              <a:gd name="connsiteY4" fmla="*/ 6865130 h 6958261"/>
              <a:gd name="connsiteX5" fmla="*/ 2149235 w 3157673"/>
              <a:gd name="connsiteY5" fmla="*/ 6870573 h 6958261"/>
              <a:gd name="connsiteX6" fmla="*/ 1036484 w 3157673"/>
              <a:gd name="connsiteY6" fmla="*/ 6453618 h 6958261"/>
              <a:gd name="connsiteX7" fmla="*/ 0 w 3157673"/>
              <a:gd name="connsiteY7" fmla="*/ 5857771 h 6958261"/>
              <a:gd name="connsiteX0" fmla="*/ 0 w 3157673"/>
              <a:gd name="connsiteY0" fmla="*/ 5857771 h 6958261"/>
              <a:gd name="connsiteX1" fmla="*/ 12508 w 3157673"/>
              <a:gd name="connsiteY1" fmla="*/ 0 h 6958261"/>
              <a:gd name="connsiteX2" fmla="*/ 3094864 w 3157673"/>
              <a:gd name="connsiteY2" fmla="*/ 1789270 h 6958261"/>
              <a:gd name="connsiteX3" fmla="*/ 3089270 w 3157673"/>
              <a:gd name="connsiteY3" fmla="*/ 6464736 h 6958261"/>
              <a:gd name="connsiteX4" fmla="*/ 3087423 w 3157673"/>
              <a:gd name="connsiteY4" fmla="*/ 6865130 h 6958261"/>
              <a:gd name="connsiteX5" fmla="*/ 1036484 w 3157673"/>
              <a:gd name="connsiteY5" fmla="*/ 6453618 h 6958261"/>
              <a:gd name="connsiteX6" fmla="*/ 0 w 3157673"/>
              <a:gd name="connsiteY6" fmla="*/ 5857771 h 6958261"/>
              <a:gd name="connsiteX0" fmla="*/ 0 w 3243281"/>
              <a:gd name="connsiteY0" fmla="*/ 5857771 h 6830649"/>
              <a:gd name="connsiteX1" fmla="*/ 12508 w 3243281"/>
              <a:gd name="connsiteY1" fmla="*/ 0 h 6830649"/>
              <a:gd name="connsiteX2" fmla="*/ 3094864 w 3243281"/>
              <a:gd name="connsiteY2" fmla="*/ 1789270 h 6830649"/>
              <a:gd name="connsiteX3" fmla="*/ 3089270 w 3243281"/>
              <a:gd name="connsiteY3" fmla="*/ 6464736 h 6830649"/>
              <a:gd name="connsiteX4" fmla="*/ 1036484 w 3243281"/>
              <a:gd name="connsiteY4" fmla="*/ 6453618 h 6830649"/>
              <a:gd name="connsiteX5" fmla="*/ 0 w 3243281"/>
              <a:gd name="connsiteY5" fmla="*/ 5857771 h 6830649"/>
              <a:gd name="connsiteX0" fmla="*/ 0 w 3243281"/>
              <a:gd name="connsiteY0" fmla="*/ 5857771 h 6502824"/>
              <a:gd name="connsiteX1" fmla="*/ 12508 w 3243281"/>
              <a:gd name="connsiteY1" fmla="*/ 0 h 6502824"/>
              <a:gd name="connsiteX2" fmla="*/ 3094864 w 3243281"/>
              <a:gd name="connsiteY2" fmla="*/ 1789270 h 6502824"/>
              <a:gd name="connsiteX3" fmla="*/ 3089270 w 3243281"/>
              <a:gd name="connsiteY3" fmla="*/ 6464736 h 6502824"/>
              <a:gd name="connsiteX4" fmla="*/ 1036484 w 3243281"/>
              <a:gd name="connsiteY4" fmla="*/ 6453618 h 6502824"/>
              <a:gd name="connsiteX5" fmla="*/ 0 w 3243281"/>
              <a:gd name="connsiteY5" fmla="*/ 5857771 h 6502824"/>
              <a:gd name="connsiteX0" fmla="*/ 0 w 3094869"/>
              <a:gd name="connsiteY0" fmla="*/ 5857771 h 6502824"/>
              <a:gd name="connsiteX1" fmla="*/ 12508 w 3094869"/>
              <a:gd name="connsiteY1" fmla="*/ 0 h 6502824"/>
              <a:gd name="connsiteX2" fmla="*/ 3094864 w 3094869"/>
              <a:gd name="connsiteY2" fmla="*/ 1789270 h 6502824"/>
              <a:gd name="connsiteX3" fmla="*/ 3089270 w 3094869"/>
              <a:gd name="connsiteY3" fmla="*/ 6464736 h 6502824"/>
              <a:gd name="connsiteX4" fmla="*/ 1036484 w 3094869"/>
              <a:gd name="connsiteY4" fmla="*/ 6453618 h 6502824"/>
              <a:gd name="connsiteX5" fmla="*/ 0 w 3094869"/>
              <a:gd name="connsiteY5" fmla="*/ 5857771 h 6502824"/>
              <a:gd name="connsiteX0" fmla="*/ 0 w 3094869"/>
              <a:gd name="connsiteY0" fmla="*/ 5857771 h 6506733"/>
              <a:gd name="connsiteX1" fmla="*/ 12508 w 3094869"/>
              <a:gd name="connsiteY1" fmla="*/ 0 h 6506733"/>
              <a:gd name="connsiteX2" fmla="*/ 3094864 w 3094869"/>
              <a:gd name="connsiteY2" fmla="*/ 1789270 h 6506733"/>
              <a:gd name="connsiteX3" fmla="*/ 3089270 w 3094869"/>
              <a:gd name="connsiteY3" fmla="*/ 6464736 h 6506733"/>
              <a:gd name="connsiteX4" fmla="*/ 1047671 w 3094869"/>
              <a:gd name="connsiteY4" fmla="*/ 6459178 h 6506733"/>
              <a:gd name="connsiteX5" fmla="*/ 0 w 3094869"/>
              <a:gd name="connsiteY5" fmla="*/ 5857771 h 6506733"/>
              <a:gd name="connsiteX0" fmla="*/ 0 w 3094869"/>
              <a:gd name="connsiteY0" fmla="*/ 5857771 h 6466041"/>
              <a:gd name="connsiteX1" fmla="*/ 12508 w 3094869"/>
              <a:gd name="connsiteY1" fmla="*/ 0 h 6466041"/>
              <a:gd name="connsiteX2" fmla="*/ 3094864 w 3094869"/>
              <a:gd name="connsiteY2" fmla="*/ 1789270 h 6466041"/>
              <a:gd name="connsiteX3" fmla="*/ 3089270 w 3094869"/>
              <a:gd name="connsiteY3" fmla="*/ 6464736 h 6466041"/>
              <a:gd name="connsiteX4" fmla="*/ 1047671 w 3094869"/>
              <a:gd name="connsiteY4" fmla="*/ 6459178 h 6466041"/>
              <a:gd name="connsiteX5" fmla="*/ 0 w 3094869"/>
              <a:gd name="connsiteY5" fmla="*/ 5857771 h 6466041"/>
              <a:gd name="connsiteX0" fmla="*/ 0 w 3094869"/>
              <a:gd name="connsiteY0" fmla="*/ 5857771 h 6466256"/>
              <a:gd name="connsiteX1" fmla="*/ 12508 w 3094869"/>
              <a:gd name="connsiteY1" fmla="*/ 0 h 6466256"/>
              <a:gd name="connsiteX2" fmla="*/ 3094864 w 3094869"/>
              <a:gd name="connsiteY2" fmla="*/ 1789270 h 6466256"/>
              <a:gd name="connsiteX3" fmla="*/ 3089270 w 3094869"/>
              <a:gd name="connsiteY3" fmla="*/ 6464736 h 6466256"/>
              <a:gd name="connsiteX4" fmla="*/ 1051233 w 3094869"/>
              <a:gd name="connsiteY4" fmla="*/ 6460948 h 6466256"/>
              <a:gd name="connsiteX5" fmla="*/ 0 w 3094869"/>
              <a:gd name="connsiteY5" fmla="*/ 5857771 h 6466256"/>
              <a:gd name="connsiteX0" fmla="*/ 0 w 3094869"/>
              <a:gd name="connsiteY0" fmla="*/ 5857771 h 6466256"/>
              <a:gd name="connsiteX1" fmla="*/ 12508 w 3094869"/>
              <a:gd name="connsiteY1" fmla="*/ 0 h 6466256"/>
              <a:gd name="connsiteX2" fmla="*/ 3094864 w 3094869"/>
              <a:gd name="connsiteY2" fmla="*/ 1789270 h 6466256"/>
              <a:gd name="connsiteX3" fmla="*/ 3089270 w 3094869"/>
              <a:gd name="connsiteY3" fmla="*/ 6464736 h 6466256"/>
              <a:gd name="connsiteX4" fmla="*/ 1051233 w 3094869"/>
              <a:gd name="connsiteY4" fmla="*/ 6460948 h 6466256"/>
              <a:gd name="connsiteX5" fmla="*/ 0 w 3094869"/>
              <a:gd name="connsiteY5" fmla="*/ 5857771 h 6466256"/>
              <a:gd name="connsiteX0" fmla="*/ 0 w 3094870"/>
              <a:gd name="connsiteY0" fmla="*/ 5857771 h 6466256"/>
              <a:gd name="connsiteX1" fmla="*/ 12508 w 3094870"/>
              <a:gd name="connsiteY1" fmla="*/ 0 h 6466256"/>
              <a:gd name="connsiteX2" fmla="*/ 3094864 w 3094870"/>
              <a:gd name="connsiteY2" fmla="*/ 1789270 h 6466256"/>
              <a:gd name="connsiteX3" fmla="*/ 3089270 w 3094870"/>
              <a:gd name="connsiteY3" fmla="*/ 6464736 h 6466256"/>
              <a:gd name="connsiteX4" fmla="*/ 1051233 w 3094870"/>
              <a:gd name="connsiteY4" fmla="*/ 6460948 h 6466256"/>
              <a:gd name="connsiteX5" fmla="*/ 0 w 3094870"/>
              <a:gd name="connsiteY5" fmla="*/ 5857771 h 6466256"/>
              <a:gd name="connsiteX0" fmla="*/ 0 w 3094873"/>
              <a:gd name="connsiteY0" fmla="*/ 5857771 h 6466256"/>
              <a:gd name="connsiteX1" fmla="*/ 12508 w 3094873"/>
              <a:gd name="connsiteY1" fmla="*/ 0 h 6466256"/>
              <a:gd name="connsiteX2" fmla="*/ 3094864 w 3094873"/>
              <a:gd name="connsiteY2" fmla="*/ 1789270 h 6466256"/>
              <a:gd name="connsiteX3" fmla="*/ 3089270 w 3094873"/>
              <a:gd name="connsiteY3" fmla="*/ 6464736 h 6466256"/>
              <a:gd name="connsiteX4" fmla="*/ 1051233 w 3094873"/>
              <a:gd name="connsiteY4" fmla="*/ 6460948 h 6466256"/>
              <a:gd name="connsiteX5" fmla="*/ 0 w 3094873"/>
              <a:gd name="connsiteY5" fmla="*/ 5857771 h 6466256"/>
              <a:gd name="connsiteX0" fmla="*/ 0 w 3094873"/>
              <a:gd name="connsiteY0" fmla="*/ 5857771 h 6464736"/>
              <a:gd name="connsiteX1" fmla="*/ 12508 w 3094873"/>
              <a:gd name="connsiteY1" fmla="*/ 0 h 6464736"/>
              <a:gd name="connsiteX2" fmla="*/ 3094864 w 3094873"/>
              <a:gd name="connsiteY2" fmla="*/ 1789270 h 6464736"/>
              <a:gd name="connsiteX3" fmla="*/ 3089270 w 3094873"/>
              <a:gd name="connsiteY3" fmla="*/ 6464736 h 6464736"/>
              <a:gd name="connsiteX4" fmla="*/ 1051233 w 3094873"/>
              <a:gd name="connsiteY4" fmla="*/ 6460948 h 6464736"/>
              <a:gd name="connsiteX5" fmla="*/ 0 w 3094873"/>
              <a:gd name="connsiteY5" fmla="*/ 5857771 h 6464736"/>
              <a:gd name="connsiteX0" fmla="*/ 0 w 3094873"/>
              <a:gd name="connsiteY0" fmla="*/ 5857771 h 6464736"/>
              <a:gd name="connsiteX1" fmla="*/ 12508 w 3094873"/>
              <a:gd name="connsiteY1" fmla="*/ 0 h 6464736"/>
              <a:gd name="connsiteX2" fmla="*/ 3094864 w 3094873"/>
              <a:gd name="connsiteY2" fmla="*/ 1789270 h 6464736"/>
              <a:gd name="connsiteX3" fmla="*/ 3089270 w 3094873"/>
              <a:gd name="connsiteY3" fmla="*/ 6464736 h 6464736"/>
              <a:gd name="connsiteX4" fmla="*/ 1056577 w 3094873"/>
              <a:gd name="connsiteY4" fmla="*/ 6464489 h 6464736"/>
              <a:gd name="connsiteX5" fmla="*/ 0 w 3094873"/>
              <a:gd name="connsiteY5" fmla="*/ 5857771 h 646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4873" h="6464736">
                <a:moveTo>
                  <a:pt x="0" y="5857771"/>
                </a:moveTo>
                <a:cubicBezTo>
                  <a:pt x="4169" y="3905181"/>
                  <a:pt x="8339" y="1952590"/>
                  <a:pt x="12508" y="0"/>
                </a:cubicBezTo>
                <a:lnTo>
                  <a:pt x="3094864" y="1789270"/>
                </a:lnTo>
                <a:cubicBezTo>
                  <a:pt x="3095197" y="2626052"/>
                  <a:pt x="3087073" y="5683806"/>
                  <a:pt x="3089270" y="6464736"/>
                </a:cubicBezTo>
                <a:lnTo>
                  <a:pt x="1056577" y="6464489"/>
                </a:lnTo>
                <a:lnTo>
                  <a:pt x="0" y="5857771"/>
                </a:lnTo>
                <a:close/>
              </a:path>
            </a:pathLst>
          </a:custGeom>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24383940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7F19-49CC-D65F-21C0-982FB55CEA90}"/>
              </a:ext>
            </a:extLst>
          </p:cNvPr>
          <p:cNvSpPr>
            <a:spLocks noGrp="1"/>
          </p:cNvSpPr>
          <p:nvPr>
            <p:ph type="title"/>
          </p:nvPr>
        </p:nvSpPr>
        <p:spPr>
          <a:xfrm>
            <a:off x="545095" y="521460"/>
            <a:ext cx="8358905" cy="590296"/>
          </a:xfrm>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DE766633-F7F9-BFBC-4614-4180927A7322}"/>
              </a:ext>
            </a:extLst>
          </p:cNvPr>
          <p:cNvSpPr>
            <a:spLocks noGrp="1"/>
          </p:cNvSpPr>
          <p:nvPr>
            <p:ph type="ftr" sz="quarter" idx="11"/>
          </p:nvPr>
        </p:nvSpPr>
        <p:spPr/>
        <p:txBody>
          <a:bodyPr/>
          <a:lstStyle/>
          <a:p>
            <a:r>
              <a:rPr lang="en-GB"/>
              <a:t>Footer goes here. To edit footer go Insert &gt; Header &amp; Footer &gt;Footer</a:t>
            </a:r>
          </a:p>
        </p:txBody>
      </p:sp>
      <p:sp>
        <p:nvSpPr>
          <p:cNvPr id="6" name="Slide Number Placeholder 5">
            <a:extLst>
              <a:ext uri="{FF2B5EF4-FFF2-40B4-BE49-F238E27FC236}">
                <a16:creationId xmlns:a16="http://schemas.microsoft.com/office/drawing/2014/main" id="{1F25C4BC-7E8C-3077-181B-1528FC36FBF0}"/>
              </a:ext>
            </a:extLst>
          </p:cNvPr>
          <p:cNvSpPr>
            <a:spLocks noGrp="1"/>
          </p:cNvSpPr>
          <p:nvPr>
            <p:ph type="sldNum" sz="quarter" idx="12"/>
          </p:nvPr>
        </p:nvSpPr>
        <p:spPr/>
        <p:txBody>
          <a:bodyPr/>
          <a:lstStyle>
            <a:lvl1pPr>
              <a:defRPr>
                <a:solidFill>
                  <a:schemeClr val="bg1"/>
                </a:solidFill>
              </a:defRPr>
            </a:lvl1pPr>
          </a:lstStyle>
          <a:p>
            <a:fld id="{43A0D1A1-6419-4D53-9DE2-95F17E34CC8C}" type="slidenum">
              <a:rPr lang="en-GB" smtClean="0"/>
              <a:pPr/>
              <a:t>‹#›</a:t>
            </a:fld>
            <a:endParaRPr lang="en-GB"/>
          </a:p>
        </p:txBody>
      </p:sp>
      <p:pic>
        <p:nvPicPr>
          <p:cNvPr id="4" name="Picture 3" descr="Logo&#10;&#10;Description automatically generated">
            <a:extLst>
              <a:ext uri="{FF2B5EF4-FFF2-40B4-BE49-F238E27FC236}">
                <a16:creationId xmlns:a16="http://schemas.microsoft.com/office/drawing/2014/main" id="{8EBDC990-1365-C7C8-F828-009503074E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3871" y="225334"/>
            <a:ext cx="1440000" cy="870530"/>
          </a:xfrm>
          <a:prstGeom prst="rect">
            <a:avLst/>
          </a:prstGeom>
        </p:spPr>
      </p:pic>
    </p:spTree>
    <p:extLst>
      <p:ext uri="{BB962C8B-B14F-4D97-AF65-F5344CB8AC3E}">
        <p14:creationId xmlns:p14="http://schemas.microsoft.com/office/powerpoint/2010/main" val="3045670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numbere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7F19-49CC-D65F-21C0-982FB55CEA90}"/>
              </a:ext>
            </a:extLst>
          </p:cNvPr>
          <p:cNvSpPr>
            <a:spLocks noGrp="1"/>
          </p:cNvSpPr>
          <p:nvPr>
            <p:ph type="title"/>
          </p:nvPr>
        </p:nvSpPr>
        <p:spPr>
          <a:xfrm>
            <a:off x="545095" y="521459"/>
            <a:ext cx="9900000" cy="53154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2462B-049E-184A-05C4-DE6114213F36}"/>
              </a:ext>
            </a:extLst>
          </p:cNvPr>
          <p:cNvSpPr>
            <a:spLocks noGrp="1"/>
          </p:cNvSpPr>
          <p:nvPr>
            <p:ph idx="1"/>
          </p:nvPr>
        </p:nvSpPr>
        <p:spPr>
          <a:xfrm>
            <a:off x="530323" y="1126800"/>
            <a:ext cx="10302904" cy="4763963"/>
          </a:xfrm>
        </p:spPr>
        <p:txBody>
          <a:bodyPr numCol="2" spcCol="180000"/>
          <a:lstStyle>
            <a:lvl1pPr marL="324000" indent="-324000">
              <a:lnSpc>
                <a:spcPts val="2000"/>
              </a:lnSpc>
              <a:spcBef>
                <a:spcPts val="0"/>
              </a:spcBef>
              <a:buClr>
                <a:schemeClr val="accent3"/>
              </a:buClr>
              <a:buFont typeface="+mj-lt"/>
              <a:buAutoNum type="arabicPeriod"/>
              <a:defRPr sz="2000"/>
            </a:lvl1pPr>
            <a:lvl2pPr marL="323850" indent="0">
              <a:lnSpc>
                <a:spcPts val="2200"/>
              </a:lnSpc>
              <a:spcBef>
                <a:spcPts val="0"/>
              </a:spcBef>
              <a:spcAft>
                <a:spcPts val="1200"/>
              </a:spcAft>
              <a:buFontTx/>
              <a:buNone/>
              <a:defRPr b="1"/>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E766633-F7F9-BFBC-4614-4180927A7322}"/>
              </a:ext>
            </a:extLst>
          </p:cNvPr>
          <p:cNvSpPr>
            <a:spLocks noGrp="1"/>
          </p:cNvSpPr>
          <p:nvPr>
            <p:ph type="ftr" sz="quarter" idx="11"/>
          </p:nvPr>
        </p:nvSpPr>
        <p:spPr/>
        <p:txBody>
          <a:bodyPr/>
          <a:lstStyle/>
          <a:p>
            <a:r>
              <a:rPr lang="en-US"/>
              <a:t>Smaller Companies Committee 26 September 2024</a:t>
            </a:r>
            <a:endParaRPr lang="en-GB"/>
          </a:p>
        </p:txBody>
      </p:sp>
      <p:sp>
        <p:nvSpPr>
          <p:cNvPr id="6" name="Slide Number Placeholder 5">
            <a:extLst>
              <a:ext uri="{FF2B5EF4-FFF2-40B4-BE49-F238E27FC236}">
                <a16:creationId xmlns:a16="http://schemas.microsoft.com/office/drawing/2014/main" id="{1F25C4BC-7E8C-3077-181B-1528FC36FBF0}"/>
              </a:ext>
            </a:extLst>
          </p:cNvPr>
          <p:cNvSpPr>
            <a:spLocks noGrp="1"/>
          </p:cNvSpPr>
          <p:nvPr>
            <p:ph type="sldNum" sz="quarter" idx="12"/>
          </p:nvPr>
        </p:nvSpPr>
        <p:spPr/>
        <p:txBody>
          <a:bodyPr/>
          <a:lstStyle/>
          <a:p>
            <a:fld id="{43A0D1A1-6419-4D53-9DE2-95F17E34CC8C}" type="slidenum">
              <a:rPr lang="en-GB" smtClean="0"/>
              <a:t>‹#›</a:t>
            </a:fld>
            <a:endParaRPr lang="en-GB"/>
          </a:p>
        </p:txBody>
      </p:sp>
      <p:pic>
        <p:nvPicPr>
          <p:cNvPr id="4" name="Picture 3" descr="Logo&#10;&#10;Description automatically generated">
            <a:extLst>
              <a:ext uri="{FF2B5EF4-FFF2-40B4-BE49-F238E27FC236}">
                <a16:creationId xmlns:a16="http://schemas.microsoft.com/office/drawing/2014/main" id="{72F03990-2C4B-82B0-A599-E4B12B1875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3871" y="225334"/>
            <a:ext cx="1440000" cy="870530"/>
          </a:xfrm>
          <a:prstGeom prst="rect">
            <a:avLst/>
          </a:prstGeom>
        </p:spPr>
      </p:pic>
    </p:spTree>
    <p:extLst>
      <p:ext uri="{BB962C8B-B14F-4D97-AF65-F5344CB8AC3E}">
        <p14:creationId xmlns:p14="http://schemas.microsoft.com/office/powerpoint/2010/main" val="13960254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and 2 Conten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7F19-49CC-D65F-21C0-982FB55CEA90}"/>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FA2462B-049E-184A-05C4-DE6114213F36}"/>
              </a:ext>
            </a:extLst>
          </p:cNvPr>
          <p:cNvSpPr>
            <a:spLocks noGrp="1"/>
          </p:cNvSpPr>
          <p:nvPr>
            <p:ph idx="1"/>
          </p:nvPr>
        </p:nvSpPr>
        <p:spPr>
          <a:xfrm>
            <a:off x="530323" y="1756416"/>
            <a:ext cx="5476684" cy="442054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DE766633-F7F9-BFBC-4614-4180927A7322}"/>
              </a:ext>
            </a:extLst>
          </p:cNvPr>
          <p:cNvSpPr>
            <a:spLocks noGrp="1"/>
          </p:cNvSpPr>
          <p:nvPr>
            <p:ph type="ftr" sz="quarter" idx="11"/>
          </p:nvPr>
        </p:nvSpPr>
        <p:spPr/>
        <p:txBody>
          <a:bodyPr/>
          <a:lstStyle>
            <a:lvl1pPr>
              <a:defRPr>
                <a:solidFill>
                  <a:schemeClr val="bg1"/>
                </a:solidFill>
              </a:defRPr>
            </a:lvl1pPr>
          </a:lstStyle>
          <a:p>
            <a:r>
              <a:rPr lang="en-GB"/>
              <a:t>Footer goes here. To edit footer go Insert &gt; Header &amp; Footer &gt;Footer</a:t>
            </a:r>
          </a:p>
        </p:txBody>
      </p:sp>
      <p:sp>
        <p:nvSpPr>
          <p:cNvPr id="6" name="Slide Number Placeholder 5">
            <a:extLst>
              <a:ext uri="{FF2B5EF4-FFF2-40B4-BE49-F238E27FC236}">
                <a16:creationId xmlns:a16="http://schemas.microsoft.com/office/drawing/2014/main" id="{1F25C4BC-7E8C-3077-181B-1528FC36FBF0}"/>
              </a:ext>
            </a:extLst>
          </p:cNvPr>
          <p:cNvSpPr>
            <a:spLocks noGrp="1"/>
          </p:cNvSpPr>
          <p:nvPr>
            <p:ph type="sldNum" sz="quarter" idx="12"/>
          </p:nvPr>
        </p:nvSpPr>
        <p:spPr/>
        <p:txBody>
          <a:bodyPr/>
          <a:lstStyle>
            <a:lvl1pPr>
              <a:defRPr>
                <a:solidFill>
                  <a:schemeClr val="bg1"/>
                </a:solidFill>
              </a:defRPr>
            </a:lvl1pPr>
          </a:lstStyle>
          <a:p>
            <a:fld id="{43A0D1A1-6419-4D53-9DE2-95F17E34CC8C}" type="slidenum">
              <a:rPr lang="en-GB" smtClean="0"/>
              <a:pPr/>
              <a:t>‹#›</a:t>
            </a:fld>
            <a:endParaRPr lang="en-GB"/>
          </a:p>
        </p:txBody>
      </p:sp>
      <p:sp>
        <p:nvSpPr>
          <p:cNvPr id="7" name="Content Placeholder 6">
            <a:extLst>
              <a:ext uri="{FF2B5EF4-FFF2-40B4-BE49-F238E27FC236}">
                <a16:creationId xmlns:a16="http://schemas.microsoft.com/office/drawing/2014/main" id="{37449A0F-DC70-7631-6C9C-1F05DE32932B}"/>
              </a:ext>
            </a:extLst>
          </p:cNvPr>
          <p:cNvSpPr>
            <a:spLocks noGrp="1"/>
          </p:cNvSpPr>
          <p:nvPr>
            <p:ph sz="quarter" idx="13"/>
          </p:nvPr>
        </p:nvSpPr>
        <p:spPr>
          <a:xfrm>
            <a:off x="6184994" y="1756416"/>
            <a:ext cx="5527005" cy="442054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Logo&#10;&#10;Description automatically generated">
            <a:extLst>
              <a:ext uri="{FF2B5EF4-FFF2-40B4-BE49-F238E27FC236}">
                <a16:creationId xmlns:a16="http://schemas.microsoft.com/office/drawing/2014/main" id="{3AB7B51A-5359-5AFA-1BEC-EA3E5E8C71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2400" y="226800"/>
            <a:ext cx="1440000" cy="872307"/>
          </a:xfrm>
          <a:prstGeom prst="rect">
            <a:avLst/>
          </a:prstGeom>
        </p:spPr>
      </p:pic>
    </p:spTree>
    <p:extLst>
      <p:ext uri="{BB962C8B-B14F-4D97-AF65-F5344CB8AC3E}">
        <p14:creationId xmlns:p14="http://schemas.microsoft.com/office/powerpoint/2010/main" val="22661029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End slide ">
    <p:bg>
      <p:bgPr>
        <a:solidFill>
          <a:schemeClr val="tx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3ABC6E7-CB7E-0F4F-2D90-382FAE4C1F6E}"/>
              </a:ext>
            </a:extLst>
          </p:cNvPr>
          <p:cNvSpPr>
            <a:spLocks noGrp="1"/>
          </p:cNvSpPr>
          <p:nvPr>
            <p:ph type="subTitle" idx="1"/>
          </p:nvPr>
        </p:nvSpPr>
        <p:spPr>
          <a:xfrm>
            <a:off x="924710" y="3910344"/>
            <a:ext cx="5170689" cy="454654"/>
          </a:xfrm>
        </p:spPr>
        <p:txBody>
          <a:bodyPr/>
          <a:lstStyle>
            <a:lvl1pPr marL="0" indent="0" algn="l">
              <a:lnSpc>
                <a:spcPts val="3000"/>
              </a:lnSpc>
              <a:spcBef>
                <a:spcPts val="0"/>
              </a:spcBef>
              <a:buNone/>
              <a:defRPr sz="2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5" name="Footer Placeholder 4">
            <a:extLst>
              <a:ext uri="{FF2B5EF4-FFF2-40B4-BE49-F238E27FC236}">
                <a16:creationId xmlns:a16="http://schemas.microsoft.com/office/drawing/2014/main" id="{A452142F-0207-BB3F-868C-51140685E06E}"/>
              </a:ext>
            </a:extLst>
          </p:cNvPr>
          <p:cNvSpPr>
            <a:spLocks noGrp="1"/>
          </p:cNvSpPr>
          <p:nvPr>
            <p:ph type="ftr" sz="quarter" idx="11"/>
          </p:nvPr>
        </p:nvSpPr>
        <p:spPr/>
        <p:txBody>
          <a:bodyPr/>
          <a:lstStyle>
            <a:lvl1pPr>
              <a:defRPr>
                <a:solidFill>
                  <a:schemeClr val="bg1"/>
                </a:solidFill>
              </a:defRPr>
            </a:lvl1pPr>
          </a:lstStyle>
          <a:p>
            <a:r>
              <a:rPr lang="en-GB"/>
              <a:t>Footer goes here. To edit footer go Insert &gt; Header &amp; Footer &gt;Footer</a:t>
            </a:r>
            <a:endParaRPr lang="en-GB" dirty="0"/>
          </a:p>
        </p:txBody>
      </p:sp>
      <p:sp>
        <p:nvSpPr>
          <p:cNvPr id="6" name="Slide Number Placeholder 5">
            <a:extLst>
              <a:ext uri="{FF2B5EF4-FFF2-40B4-BE49-F238E27FC236}">
                <a16:creationId xmlns:a16="http://schemas.microsoft.com/office/drawing/2014/main" id="{FE75DB3F-9A69-9290-9850-4C8058B7062E}"/>
              </a:ext>
            </a:extLst>
          </p:cNvPr>
          <p:cNvSpPr>
            <a:spLocks noGrp="1"/>
          </p:cNvSpPr>
          <p:nvPr>
            <p:ph type="sldNum" sz="quarter" idx="12"/>
          </p:nvPr>
        </p:nvSpPr>
        <p:spPr/>
        <p:txBody>
          <a:bodyPr/>
          <a:lstStyle>
            <a:lvl1pPr>
              <a:defRPr>
                <a:solidFill>
                  <a:schemeClr val="bg1"/>
                </a:solidFill>
              </a:defRPr>
            </a:lvl1pPr>
          </a:lstStyle>
          <a:p>
            <a:fld id="{43A0D1A1-6419-4D53-9DE2-95F17E34CC8C}" type="slidenum">
              <a:rPr lang="en-GB" smtClean="0"/>
              <a:pPr/>
              <a:t>‹#›</a:t>
            </a:fld>
            <a:endParaRPr lang="en-GB"/>
          </a:p>
        </p:txBody>
      </p:sp>
      <p:sp>
        <p:nvSpPr>
          <p:cNvPr id="8" name="Text Placeholder 7">
            <a:extLst>
              <a:ext uri="{FF2B5EF4-FFF2-40B4-BE49-F238E27FC236}">
                <a16:creationId xmlns:a16="http://schemas.microsoft.com/office/drawing/2014/main" id="{984CA8D0-3B84-7813-D141-9F338EED8173}"/>
              </a:ext>
            </a:extLst>
          </p:cNvPr>
          <p:cNvSpPr>
            <a:spLocks noGrp="1"/>
          </p:cNvSpPr>
          <p:nvPr>
            <p:ph type="body" sz="quarter" idx="13"/>
          </p:nvPr>
        </p:nvSpPr>
        <p:spPr>
          <a:xfrm>
            <a:off x="924711" y="4527167"/>
            <a:ext cx="2447400" cy="1657925"/>
          </a:xfrm>
        </p:spPr>
        <p:txBody>
          <a:bodyPr/>
          <a:lstStyle>
            <a:lvl1pPr>
              <a:lnSpc>
                <a:spcPts val="1600"/>
              </a:lnSpc>
              <a:spcBef>
                <a:spcPts val="0"/>
              </a:spcBef>
              <a:defRPr sz="1200">
                <a:solidFill>
                  <a:schemeClr val="bg1"/>
                </a:solidFill>
              </a:defRPr>
            </a:lvl1pPr>
            <a:lvl2pPr marL="0" indent="0">
              <a:buNone/>
              <a:defRPr/>
            </a:lvl2pPr>
          </a:lstStyle>
          <a:p>
            <a:pPr lvl="0"/>
            <a:r>
              <a:rPr lang="en-US"/>
              <a:t>Click to edit Master text styles</a:t>
            </a:r>
          </a:p>
        </p:txBody>
      </p:sp>
      <p:pic>
        <p:nvPicPr>
          <p:cNvPr id="10" name="Picture 9" descr="Shape&#10;&#10;Description automatically generated with medium confidence">
            <a:extLst>
              <a:ext uri="{FF2B5EF4-FFF2-40B4-BE49-F238E27FC236}">
                <a16:creationId xmlns:a16="http://schemas.microsoft.com/office/drawing/2014/main" id="{CADFE545-D9F9-F45B-260F-D4E33489B91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5247" r="1704"/>
          <a:stretch/>
        </p:blipFill>
        <p:spPr>
          <a:xfrm>
            <a:off x="5376000" y="0"/>
            <a:ext cx="6816000" cy="4982990"/>
          </a:xfrm>
          <a:prstGeom prst="rect">
            <a:avLst/>
          </a:prstGeom>
        </p:spPr>
      </p:pic>
      <p:cxnSp>
        <p:nvCxnSpPr>
          <p:cNvPr id="14" name="Straight Connector 13">
            <a:extLst>
              <a:ext uri="{FF2B5EF4-FFF2-40B4-BE49-F238E27FC236}">
                <a16:creationId xmlns:a16="http://schemas.microsoft.com/office/drawing/2014/main" id="{23895E63-4DD8-7C0C-0E1A-C79DDDD6B02A}"/>
              </a:ext>
            </a:extLst>
          </p:cNvPr>
          <p:cNvCxnSpPr/>
          <p:nvPr userDrawn="1"/>
        </p:nvCxnSpPr>
        <p:spPr>
          <a:xfrm>
            <a:off x="949678" y="4391273"/>
            <a:ext cx="507600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Text Placeholder 7">
            <a:extLst>
              <a:ext uri="{FF2B5EF4-FFF2-40B4-BE49-F238E27FC236}">
                <a16:creationId xmlns:a16="http://schemas.microsoft.com/office/drawing/2014/main" id="{BFA9FC22-C5DD-7254-F0DD-3C603EADD498}"/>
              </a:ext>
            </a:extLst>
          </p:cNvPr>
          <p:cNvSpPr>
            <a:spLocks noGrp="1"/>
          </p:cNvSpPr>
          <p:nvPr>
            <p:ph type="body" sz="quarter" idx="14"/>
          </p:nvPr>
        </p:nvSpPr>
        <p:spPr>
          <a:xfrm>
            <a:off x="3590389" y="4527167"/>
            <a:ext cx="2447400" cy="1657925"/>
          </a:xfrm>
        </p:spPr>
        <p:txBody>
          <a:bodyPr/>
          <a:lstStyle>
            <a:lvl1pPr>
              <a:lnSpc>
                <a:spcPts val="1600"/>
              </a:lnSpc>
              <a:spcBef>
                <a:spcPts val="0"/>
              </a:spcBef>
              <a:defRPr sz="1200">
                <a:solidFill>
                  <a:schemeClr val="bg1"/>
                </a:solidFill>
              </a:defRPr>
            </a:lvl1pPr>
            <a:lvl2pPr marL="0" indent="0">
              <a:buNone/>
              <a:defRPr/>
            </a:lvl2pPr>
          </a:lstStyle>
          <a:p>
            <a:pPr lvl="0"/>
            <a:r>
              <a:rPr lang="en-US"/>
              <a:t>Click to edit Master text styles</a:t>
            </a:r>
          </a:p>
        </p:txBody>
      </p:sp>
      <p:pic>
        <p:nvPicPr>
          <p:cNvPr id="7" name="Picture 6" descr="Logo&#10;&#10;Description automatically generated">
            <a:extLst>
              <a:ext uri="{FF2B5EF4-FFF2-40B4-BE49-F238E27FC236}">
                <a16:creationId xmlns:a16="http://schemas.microsoft.com/office/drawing/2014/main" id="{6BBC822E-AF6B-428D-8F8E-3683E52172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4710" y="2270403"/>
            <a:ext cx="2167132" cy="1310643"/>
          </a:xfrm>
          <a:prstGeom prst="rect">
            <a:avLst/>
          </a:prstGeom>
        </p:spPr>
      </p:pic>
    </p:spTree>
    <p:extLst>
      <p:ext uri="{BB962C8B-B14F-4D97-AF65-F5344CB8AC3E}">
        <p14:creationId xmlns:p14="http://schemas.microsoft.com/office/powerpoint/2010/main" val="2240076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table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7F19-49CC-D65F-21C0-982FB55CEA90}"/>
              </a:ext>
            </a:extLst>
          </p:cNvPr>
          <p:cNvSpPr>
            <a:spLocks noGrp="1"/>
          </p:cNvSpPr>
          <p:nvPr>
            <p:ph type="title"/>
          </p:nvPr>
        </p:nvSpPr>
        <p:spPr>
          <a:xfrm>
            <a:off x="545095" y="521459"/>
            <a:ext cx="9900000" cy="89154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2462B-049E-184A-05C4-DE6114213F36}"/>
              </a:ext>
            </a:extLst>
          </p:cNvPr>
          <p:cNvSpPr>
            <a:spLocks noGrp="1"/>
          </p:cNvSpPr>
          <p:nvPr>
            <p:ph idx="1"/>
          </p:nvPr>
        </p:nvSpPr>
        <p:spPr>
          <a:xfrm>
            <a:off x="530323" y="1598686"/>
            <a:ext cx="4341677" cy="45782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E766633-F7F9-BFBC-4614-4180927A7322}"/>
              </a:ext>
            </a:extLst>
          </p:cNvPr>
          <p:cNvSpPr>
            <a:spLocks noGrp="1"/>
          </p:cNvSpPr>
          <p:nvPr>
            <p:ph type="ftr" sz="quarter" idx="11"/>
          </p:nvPr>
        </p:nvSpPr>
        <p:spPr/>
        <p:txBody>
          <a:bodyPr/>
          <a:lstStyle/>
          <a:p>
            <a:r>
              <a:rPr lang="en-US"/>
              <a:t>Smaller Companies Committee 26 September 2024</a:t>
            </a:r>
            <a:endParaRPr lang="en-GB"/>
          </a:p>
        </p:txBody>
      </p:sp>
      <p:sp>
        <p:nvSpPr>
          <p:cNvPr id="6" name="Slide Number Placeholder 5">
            <a:extLst>
              <a:ext uri="{FF2B5EF4-FFF2-40B4-BE49-F238E27FC236}">
                <a16:creationId xmlns:a16="http://schemas.microsoft.com/office/drawing/2014/main" id="{1F25C4BC-7E8C-3077-181B-1528FC36FBF0}"/>
              </a:ext>
            </a:extLst>
          </p:cNvPr>
          <p:cNvSpPr>
            <a:spLocks noGrp="1"/>
          </p:cNvSpPr>
          <p:nvPr>
            <p:ph type="sldNum" sz="quarter" idx="12"/>
          </p:nvPr>
        </p:nvSpPr>
        <p:spPr/>
        <p:txBody>
          <a:bodyPr/>
          <a:lstStyle/>
          <a:p>
            <a:fld id="{43A0D1A1-6419-4D53-9DE2-95F17E34CC8C}" type="slidenum">
              <a:rPr lang="en-GB" smtClean="0"/>
              <a:t>‹#›</a:t>
            </a:fld>
            <a:endParaRPr lang="en-GB"/>
          </a:p>
        </p:txBody>
      </p:sp>
      <p:sp>
        <p:nvSpPr>
          <p:cNvPr id="9" name="Chart Placeholder 8">
            <a:extLst>
              <a:ext uri="{FF2B5EF4-FFF2-40B4-BE49-F238E27FC236}">
                <a16:creationId xmlns:a16="http://schemas.microsoft.com/office/drawing/2014/main" id="{88C29820-EC6F-48B5-152B-217AC4F9DEE5}"/>
              </a:ext>
            </a:extLst>
          </p:cNvPr>
          <p:cNvSpPr>
            <a:spLocks noGrp="1"/>
          </p:cNvSpPr>
          <p:nvPr>
            <p:ph type="chart" sz="quarter" idx="13"/>
          </p:nvPr>
        </p:nvSpPr>
        <p:spPr>
          <a:xfrm>
            <a:off x="5087938" y="1598613"/>
            <a:ext cx="6624637" cy="4578350"/>
          </a:xfrm>
        </p:spPr>
        <p:txBody>
          <a:bodyPr anchor="ctr"/>
          <a:lstStyle>
            <a:lvl1pPr algn="ctr">
              <a:defRPr/>
            </a:lvl1pPr>
          </a:lstStyle>
          <a:p>
            <a:r>
              <a:rPr lang="en-US"/>
              <a:t>Click icon to add chart</a:t>
            </a:r>
            <a:endParaRPr lang="en-GB"/>
          </a:p>
        </p:txBody>
      </p:sp>
      <p:pic>
        <p:nvPicPr>
          <p:cNvPr id="4" name="Picture 3" descr="Logo&#10;&#10;Description automatically generated">
            <a:extLst>
              <a:ext uri="{FF2B5EF4-FFF2-40B4-BE49-F238E27FC236}">
                <a16:creationId xmlns:a16="http://schemas.microsoft.com/office/drawing/2014/main" id="{1315FDB5-FE3A-E52D-77CD-49685C8BBF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3871" y="225334"/>
            <a:ext cx="1440000" cy="870530"/>
          </a:xfrm>
          <a:prstGeom prst="rect">
            <a:avLst/>
          </a:prstGeom>
        </p:spPr>
      </p:pic>
    </p:spTree>
    <p:extLst>
      <p:ext uri="{BB962C8B-B14F-4D97-AF65-F5344CB8AC3E}">
        <p14:creationId xmlns:p14="http://schemas.microsoft.com/office/powerpoint/2010/main" val="1822920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table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7F19-49CC-D65F-21C0-982FB55CEA90}"/>
              </a:ext>
            </a:extLst>
          </p:cNvPr>
          <p:cNvSpPr>
            <a:spLocks noGrp="1"/>
          </p:cNvSpPr>
          <p:nvPr>
            <p:ph type="title"/>
          </p:nvPr>
        </p:nvSpPr>
        <p:spPr>
          <a:xfrm>
            <a:off x="545095" y="521459"/>
            <a:ext cx="9900000" cy="67554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2462B-049E-184A-05C4-DE6114213F36}"/>
              </a:ext>
            </a:extLst>
          </p:cNvPr>
          <p:cNvSpPr>
            <a:spLocks noGrp="1"/>
          </p:cNvSpPr>
          <p:nvPr>
            <p:ph idx="1"/>
          </p:nvPr>
        </p:nvSpPr>
        <p:spPr>
          <a:xfrm>
            <a:off x="530323" y="1332826"/>
            <a:ext cx="11167480" cy="675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E766633-F7F9-BFBC-4614-4180927A7322}"/>
              </a:ext>
            </a:extLst>
          </p:cNvPr>
          <p:cNvSpPr>
            <a:spLocks noGrp="1"/>
          </p:cNvSpPr>
          <p:nvPr>
            <p:ph type="ftr" sz="quarter" idx="11"/>
          </p:nvPr>
        </p:nvSpPr>
        <p:spPr/>
        <p:txBody>
          <a:bodyPr/>
          <a:lstStyle/>
          <a:p>
            <a:r>
              <a:rPr lang="en-US"/>
              <a:t>Smaller Companies Committee 26 September 2024</a:t>
            </a:r>
            <a:endParaRPr lang="en-GB"/>
          </a:p>
        </p:txBody>
      </p:sp>
      <p:sp>
        <p:nvSpPr>
          <p:cNvPr id="6" name="Slide Number Placeholder 5">
            <a:extLst>
              <a:ext uri="{FF2B5EF4-FFF2-40B4-BE49-F238E27FC236}">
                <a16:creationId xmlns:a16="http://schemas.microsoft.com/office/drawing/2014/main" id="{1F25C4BC-7E8C-3077-181B-1528FC36FBF0}"/>
              </a:ext>
            </a:extLst>
          </p:cNvPr>
          <p:cNvSpPr>
            <a:spLocks noGrp="1"/>
          </p:cNvSpPr>
          <p:nvPr>
            <p:ph type="sldNum" sz="quarter" idx="12"/>
          </p:nvPr>
        </p:nvSpPr>
        <p:spPr/>
        <p:txBody>
          <a:bodyPr/>
          <a:lstStyle/>
          <a:p>
            <a:fld id="{43A0D1A1-6419-4D53-9DE2-95F17E34CC8C}" type="slidenum">
              <a:rPr lang="en-GB" smtClean="0"/>
              <a:t>‹#›</a:t>
            </a:fld>
            <a:endParaRPr lang="en-GB"/>
          </a:p>
        </p:txBody>
      </p:sp>
      <p:sp>
        <p:nvSpPr>
          <p:cNvPr id="9" name="Chart Placeholder 8">
            <a:extLst>
              <a:ext uri="{FF2B5EF4-FFF2-40B4-BE49-F238E27FC236}">
                <a16:creationId xmlns:a16="http://schemas.microsoft.com/office/drawing/2014/main" id="{88C29820-EC6F-48B5-152B-217AC4F9DEE5}"/>
              </a:ext>
            </a:extLst>
          </p:cNvPr>
          <p:cNvSpPr>
            <a:spLocks noGrp="1"/>
          </p:cNvSpPr>
          <p:nvPr>
            <p:ph type="chart" sz="quarter" idx="13"/>
          </p:nvPr>
        </p:nvSpPr>
        <p:spPr>
          <a:xfrm>
            <a:off x="545096" y="2421000"/>
            <a:ext cx="11167480" cy="3755963"/>
          </a:xfrm>
        </p:spPr>
        <p:txBody>
          <a:bodyPr anchor="ctr"/>
          <a:lstStyle>
            <a:lvl1pPr algn="ctr">
              <a:defRPr/>
            </a:lvl1pPr>
          </a:lstStyle>
          <a:p>
            <a:r>
              <a:rPr lang="en-US"/>
              <a:t>Click icon to add chart</a:t>
            </a:r>
            <a:endParaRPr lang="en-GB"/>
          </a:p>
        </p:txBody>
      </p:sp>
      <p:sp>
        <p:nvSpPr>
          <p:cNvPr id="11" name="Text Placeholder 10">
            <a:extLst>
              <a:ext uri="{FF2B5EF4-FFF2-40B4-BE49-F238E27FC236}">
                <a16:creationId xmlns:a16="http://schemas.microsoft.com/office/drawing/2014/main" id="{CD6E2C58-DCCB-8D49-ED18-0242FD85B07E}"/>
              </a:ext>
            </a:extLst>
          </p:cNvPr>
          <p:cNvSpPr>
            <a:spLocks noGrp="1"/>
          </p:cNvSpPr>
          <p:nvPr>
            <p:ph type="body" sz="quarter" idx="14"/>
          </p:nvPr>
        </p:nvSpPr>
        <p:spPr>
          <a:xfrm>
            <a:off x="530324" y="2013066"/>
            <a:ext cx="5349600" cy="332728"/>
          </a:xfrm>
        </p:spPr>
        <p:txBody>
          <a:bodyPr/>
          <a:lstStyle>
            <a:lvl1pPr>
              <a:defRPr sz="1200" b="1"/>
            </a:lvl1pPr>
          </a:lstStyle>
          <a:p>
            <a:pPr lvl="0"/>
            <a:r>
              <a:rPr lang="en-US"/>
              <a:t>Click to edit Master text styles</a:t>
            </a:r>
          </a:p>
        </p:txBody>
      </p:sp>
      <p:pic>
        <p:nvPicPr>
          <p:cNvPr id="4" name="Picture 3" descr="Logo&#10;&#10;Description automatically generated">
            <a:extLst>
              <a:ext uri="{FF2B5EF4-FFF2-40B4-BE49-F238E27FC236}">
                <a16:creationId xmlns:a16="http://schemas.microsoft.com/office/drawing/2014/main" id="{B74DDFA5-A283-E350-399E-0C8DE91CC1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3871" y="225334"/>
            <a:ext cx="1440000" cy="870530"/>
          </a:xfrm>
          <a:prstGeom prst="rect">
            <a:avLst/>
          </a:prstGeom>
        </p:spPr>
      </p:pic>
    </p:spTree>
    <p:extLst>
      <p:ext uri="{BB962C8B-B14F-4D97-AF65-F5344CB8AC3E}">
        <p14:creationId xmlns:p14="http://schemas.microsoft.com/office/powerpoint/2010/main" val="3467023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table C">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0CF1FA1-5E36-62C5-A758-E28505B70DDF}"/>
              </a:ext>
            </a:extLst>
          </p:cNvPr>
          <p:cNvSpPr>
            <a:spLocks noGrp="1"/>
          </p:cNvSpPr>
          <p:nvPr>
            <p:ph type="body" sz="quarter" idx="18"/>
          </p:nvPr>
        </p:nvSpPr>
        <p:spPr>
          <a:xfrm>
            <a:off x="6240463" y="2637000"/>
            <a:ext cx="5349875" cy="3539963"/>
          </a:xfrm>
        </p:spPr>
        <p:txBody>
          <a:bodyPr/>
          <a:lstStyle>
            <a:lvl1pPr>
              <a:lnSpc>
                <a:spcPts val="1300"/>
              </a:lnSpc>
              <a:spcBef>
                <a:spcPts val="600"/>
              </a:spcBef>
              <a:defRPr sz="1200" u="sng">
                <a:solidFill>
                  <a:schemeClr val="accent3"/>
                </a:solidFill>
              </a:defRPr>
            </a:lvl1pPr>
            <a:lvl2pPr>
              <a:lnSpc>
                <a:spcPts val="1300"/>
              </a:lnSpc>
              <a:spcBef>
                <a:spcPts val="600"/>
              </a:spcBef>
              <a:buClr>
                <a:schemeClr val="tx1"/>
              </a:buClr>
              <a:defRPr sz="1200"/>
            </a:lvl2pPr>
            <a:lvl3pPr>
              <a:lnSpc>
                <a:spcPts val="1300"/>
              </a:lnSpc>
              <a:spcBef>
                <a:spcPts val="600"/>
              </a:spcBef>
              <a:defRPr sz="1200"/>
            </a:lvl3pPr>
            <a:lvl4pPr>
              <a:lnSpc>
                <a:spcPts val="1300"/>
              </a:lnSpc>
              <a:spcBef>
                <a:spcPts val="600"/>
              </a:spcBef>
              <a:defRPr sz="1200"/>
            </a:lvl4pPr>
            <a:lvl5pPr>
              <a:lnSpc>
                <a:spcPts val="1300"/>
              </a:lnSpc>
              <a:spcBef>
                <a:spcPts val="6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A9397F19-49CC-D65F-21C0-982FB55CEA90}"/>
              </a:ext>
            </a:extLst>
          </p:cNvPr>
          <p:cNvSpPr>
            <a:spLocks noGrp="1"/>
          </p:cNvSpPr>
          <p:nvPr>
            <p:ph type="title"/>
          </p:nvPr>
        </p:nvSpPr>
        <p:spPr>
          <a:xfrm>
            <a:off x="545095" y="521459"/>
            <a:ext cx="9900000" cy="67554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2462B-049E-184A-05C4-DE6114213F36}"/>
              </a:ext>
            </a:extLst>
          </p:cNvPr>
          <p:cNvSpPr>
            <a:spLocks noGrp="1"/>
          </p:cNvSpPr>
          <p:nvPr>
            <p:ph idx="1"/>
          </p:nvPr>
        </p:nvSpPr>
        <p:spPr>
          <a:xfrm>
            <a:off x="530323" y="1332826"/>
            <a:ext cx="5349677" cy="675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E766633-F7F9-BFBC-4614-4180927A7322}"/>
              </a:ext>
            </a:extLst>
          </p:cNvPr>
          <p:cNvSpPr>
            <a:spLocks noGrp="1"/>
          </p:cNvSpPr>
          <p:nvPr>
            <p:ph type="ftr" sz="quarter" idx="11"/>
          </p:nvPr>
        </p:nvSpPr>
        <p:spPr/>
        <p:txBody>
          <a:bodyPr/>
          <a:lstStyle/>
          <a:p>
            <a:r>
              <a:rPr lang="en-US"/>
              <a:t>Smaller Companies Committee 26 September 2024</a:t>
            </a:r>
            <a:endParaRPr lang="en-GB"/>
          </a:p>
        </p:txBody>
      </p:sp>
      <p:sp>
        <p:nvSpPr>
          <p:cNvPr id="6" name="Slide Number Placeholder 5">
            <a:extLst>
              <a:ext uri="{FF2B5EF4-FFF2-40B4-BE49-F238E27FC236}">
                <a16:creationId xmlns:a16="http://schemas.microsoft.com/office/drawing/2014/main" id="{1F25C4BC-7E8C-3077-181B-1528FC36FBF0}"/>
              </a:ext>
            </a:extLst>
          </p:cNvPr>
          <p:cNvSpPr>
            <a:spLocks noGrp="1"/>
          </p:cNvSpPr>
          <p:nvPr>
            <p:ph type="sldNum" sz="quarter" idx="12"/>
          </p:nvPr>
        </p:nvSpPr>
        <p:spPr/>
        <p:txBody>
          <a:bodyPr/>
          <a:lstStyle/>
          <a:p>
            <a:fld id="{43A0D1A1-6419-4D53-9DE2-95F17E34CC8C}" type="slidenum">
              <a:rPr lang="en-GB" smtClean="0"/>
              <a:t>‹#›</a:t>
            </a:fld>
            <a:endParaRPr lang="en-GB"/>
          </a:p>
        </p:txBody>
      </p:sp>
      <p:sp>
        <p:nvSpPr>
          <p:cNvPr id="9" name="Chart Placeholder 8">
            <a:extLst>
              <a:ext uri="{FF2B5EF4-FFF2-40B4-BE49-F238E27FC236}">
                <a16:creationId xmlns:a16="http://schemas.microsoft.com/office/drawing/2014/main" id="{88C29820-EC6F-48B5-152B-217AC4F9DEE5}"/>
              </a:ext>
            </a:extLst>
          </p:cNvPr>
          <p:cNvSpPr>
            <a:spLocks noGrp="1"/>
          </p:cNvSpPr>
          <p:nvPr>
            <p:ph type="chart" sz="quarter" idx="13"/>
          </p:nvPr>
        </p:nvSpPr>
        <p:spPr>
          <a:xfrm>
            <a:off x="545096" y="2612898"/>
            <a:ext cx="5334904" cy="3564065"/>
          </a:xfrm>
        </p:spPr>
        <p:txBody>
          <a:bodyPr anchor="ctr"/>
          <a:lstStyle>
            <a:lvl1pPr algn="ctr">
              <a:defRPr/>
            </a:lvl1pPr>
          </a:lstStyle>
          <a:p>
            <a:r>
              <a:rPr lang="en-US"/>
              <a:t>Click icon to add chart</a:t>
            </a:r>
            <a:endParaRPr lang="en-GB"/>
          </a:p>
        </p:txBody>
      </p:sp>
      <p:sp>
        <p:nvSpPr>
          <p:cNvPr id="11" name="Text Placeholder 10">
            <a:extLst>
              <a:ext uri="{FF2B5EF4-FFF2-40B4-BE49-F238E27FC236}">
                <a16:creationId xmlns:a16="http://schemas.microsoft.com/office/drawing/2014/main" id="{CD6E2C58-DCCB-8D49-ED18-0242FD85B07E}"/>
              </a:ext>
            </a:extLst>
          </p:cNvPr>
          <p:cNvSpPr>
            <a:spLocks noGrp="1"/>
          </p:cNvSpPr>
          <p:nvPr>
            <p:ph type="body" sz="quarter" idx="14"/>
          </p:nvPr>
        </p:nvSpPr>
        <p:spPr>
          <a:xfrm>
            <a:off x="530324" y="2206800"/>
            <a:ext cx="5349676" cy="332728"/>
          </a:xfrm>
        </p:spPr>
        <p:txBody>
          <a:bodyPr/>
          <a:lstStyle>
            <a:lvl1pPr>
              <a:defRPr sz="1200" b="1"/>
            </a:lvl1pPr>
          </a:lstStyle>
          <a:p>
            <a:pPr lvl="0"/>
            <a:r>
              <a:rPr lang="en-US"/>
              <a:t>Click to edit Master text styles</a:t>
            </a:r>
          </a:p>
        </p:txBody>
      </p:sp>
      <p:sp>
        <p:nvSpPr>
          <p:cNvPr id="12" name="Content Placeholder 2">
            <a:extLst>
              <a:ext uri="{FF2B5EF4-FFF2-40B4-BE49-F238E27FC236}">
                <a16:creationId xmlns:a16="http://schemas.microsoft.com/office/drawing/2014/main" id="{641A16DD-AE57-A0B1-ADED-35CD9F03DA13}"/>
              </a:ext>
            </a:extLst>
          </p:cNvPr>
          <p:cNvSpPr>
            <a:spLocks noGrp="1"/>
          </p:cNvSpPr>
          <p:nvPr>
            <p:ph idx="15"/>
          </p:nvPr>
        </p:nvSpPr>
        <p:spPr>
          <a:xfrm>
            <a:off x="6240000" y="1358419"/>
            <a:ext cx="5349677" cy="675541"/>
          </a:xfrm>
        </p:spPr>
        <p:txBody>
          <a:bodyPr/>
          <a:lstStyle/>
          <a:p>
            <a:pPr lvl="0"/>
            <a:r>
              <a:rPr lang="en-US"/>
              <a:t>Click to edit Master text styles</a:t>
            </a:r>
          </a:p>
          <a:p>
            <a:pPr lvl="1"/>
            <a:r>
              <a:rPr lang="en-US"/>
              <a:t>Second level</a:t>
            </a:r>
          </a:p>
        </p:txBody>
      </p:sp>
      <p:sp>
        <p:nvSpPr>
          <p:cNvPr id="14" name="Text Placeholder 10">
            <a:extLst>
              <a:ext uri="{FF2B5EF4-FFF2-40B4-BE49-F238E27FC236}">
                <a16:creationId xmlns:a16="http://schemas.microsoft.com/office/drawing/2014/main" id="{8FED3287-0F4F-FFA3-49BF-07AE883A24F2}"/>
              </a:ext>
            </a:extLst>
          </p:cNvPr>
          <p:cNvSpPr>
            <a:spLocks noGrp="1"/>
          </p:cNvSpPr>
          <p:nvPr>
            <p:ph type="body" sz="quarter" idx="17"/>
          </p:nvPr>
        </p:nvSpPr>
        <p:spPr>
          <a:xfrm>
            <a:off x="6240001" y="2206800"/>
            <a:ext cx="5349676" cy="332728"/>
          </a:xfrm>
        </p:spPr>
        <p:txBody>
          <a:bodyPr/>
          <a:lstStyle>
            <a:lvl1pPr>
              <a:defRPr sz="1200" b="1"/>
            </a:lvl1pPr>
          </a:lstStyle>
          <a:p>
            <a:pPr lvl="0"/>
            <a:r>
              <a:rPr lang="en-US"/>
              <a:t>Click to edit Master text styles</a:t>
            </a:r>
          </a:p>
        </p:txBody>
      </p:sp>
      <p:pic>
        <p:nvPicPr>
          <p:cNvPr id="4" name="Picture 3" descr="Logo&#10;&#10;Description automatically generated">
            <a:extLst>
              <a:ext uri="{FF2B5EF4-FFF2-40B4-BE49-F238E27FC236}">
                <a16:creationId xmlns:a16="http://schemas.microsoft.com/office/drawing/2014/main" id="{DAC574AF-6344-A064-2EE7-BB8F1D964B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3871" y="225334"/>
            <a:ext cx="1440000" cy="870530"/>
          </a:xfrm>
          <a:prstGeom prst="rect">
            <a:avLst/>
          </a:prstGeom>
        </p:spPr>
      </p:pic>
    </p:spTree>
    <p:extLst>
      <p:ext uri="{BB962C8B-B14F-4D97-AF65-F5344CB8AC3E}">
        <p14:creationId xmlns:p14="http://schemas.microsoft.com/office/powerpoint/2010/main" val="3995000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theme" Target="../theme/theme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theme" Target="../theme/theme3.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69D1DF-C027-2C36-487A-B99EF8B39540}"/>
              </a:ext>
            </a:extLst>
          </p:cNvPr>
          <p:cNvSpPr>
            <a:spLocks noGrp="1"/>
          </p:cNvSpPr>
          <p:nvPr>
            <p:ph type="title"/>
          </p:nvPr>
        </p:nvSpPr>
        <p:spPr>
          <a:xfrm>
            <a:off x="545095" y="521459"/>
            <a:ext cx="9900000" cy="1169229"/>
          </a:xfrm>
          <a:prstGeom prst="rect">
            <a:avLst/>
          </a:prstGeom>
        </p:spPr>
        <p:txBody>
          <a:bodyPr vert="horz" lIns="0" tIns="0" rIns="0" bIns="4572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5CC1AA-39AB-93D9-9AFE-856E0C72795D}"/>
              </a:ext>
            </a:extLst>
          </p:cNvPr>
          <p:cNvSpPr>
            <a:spLocks noGrp="1"/>
          </p:cNvSpPr>
          <p:nvPr>
            <p:ph type="body" idx="1"/>
          </p:nvPr>
        </p:nvSpPr>
        <p:spPr>
          <a:xfrm>
            <a:off x="530323" y="1756416"/>
            <a:ext cx="10823478" cy="4420547"/>
          </a:xfrm>
          <a:prstGeom prst="rect">
            <a:avLst/>
          </a:prstGeom>
        </p:spPr>
        <p:txBody>
          <a:bodyPr vert="horz" lIns="0" tIns="0" rIns="0" bIns="45720" rtlCol="0" anchor="t" anchorCtr="0">
            <a:noAutofit/>
          </a:bodyPr>
          <a:lstStyle/>
          <a:p>
            <a:pPr lvl="0"/>
            <a:r>
              <a:rPr lang="en-US"/>
              <a:t>Click to edit Master text styles </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428142DB-6064-5713-B961-DB656D39A918}"/>
              </a:ext>
            </a:extLst>
          </p:cNvPr>
          <p:cNvSpPr>
            <a:spLocks noGrp="1"/>
          </p:cNvSpPr>
          <p:nvPr>
            <p:ph type="ftr" sz="quarter" idx="3"/>
          </p:nvPr>
        </p:nvSpPr>
        <p:spPr>
          <a:xfrm>
            <a:off x="533873" y="6514390"/>
            <a:ext cx="7619528" cy="207085"/>
          </a:xfrm>
          <a:prstGeom prst="rect">
            <a:avLst/>
          </a:prstGeom>
        </p:spPr>
        <p:txBody>
          <a:bodyPr vert="horz" lIns="0" tIns="0" rIns="0" bIns="45720" rtlCol="0" anchor="t" anchorCtr="0">
            <a:noAutofit/>
          </a:bodyPr>
          <a:lstStyle>
            <a:lvl1pPr algn="l">
              <a:lnSpc>
                <a:spcPct val="100000"/>
              </a:lnSpc>
              <a:defRPr sz="900" b="1">
                <a:solidFill>
                  <a:schemeClr val="tx1"/>
                </a:solidFill>
                <a:latin typeface="Arial" panose="020B0604020202020204" pitchFamily="34" charset="0"/>
                <a:cs typeface="Arial" panose="020B0604020202020204" pitchFamily="34" charset="0"/>
              </a:defRPr>
            </a:lvl1pPr>
          </a:lstStyle>
          <a:p>
            <a:r>
              <a:rPr lang="en-US"/>
              <a:t>Smaller Companies Committee 26 September 2024</a:t>
            </a:r>
            <a:endParaRPr lang="en-GB"/>
          </a:p>
        </p:txBody>
      </p:sp>
      <p:sp>
        <p:nvSpPr>
          <p:cNvPr id="6" name="Slide Number Placeholder 5">
            <a:extLst>
              <a:ext uri="{FF2B5EF4-FFF2-40B4-BE49-F238E27FC236}">
                <a16:creationId xmlns:a16="http://schemas.microsoft.com/office/drawing/2014/main" id="{8D820711-1C3E-A5A7-1868-1197724D10AC}"/>
              </a:ext>
            </a:extLst>
          </p:cNvPr>
          <p:cNvSpPr>
            <a:spLocks noGrp="1"/>
          </p:cNvSpPr>
          <p:nvPr>
            <p:ph type="sldNum" sz="quarter" idx="4"/>
          </p:nvPr>
        </p:nvSpPr>
        <p:spPr>
          <a:xfrm>
            <a:off x="10775999" y="6514390"/>
            <a:ext cx="1177675" cy="207085"/>
          </a:xfrm>
          <a:prstGeom prst="rect">
            <a:avLst/>
          </a:prstGeom>
        </p:spPr>
        <p:txBody>
          <a:bodyPr vert="horz" lIns="0" tIns="0" rIns="0" bIns="45720" rtlCol="0" anchor="t" anchorCtr="0">
            <a:noAutofit/>
          </a:bodyPr>
          <a:lstStyle>
            <a:lvl1pPr algn="r">
              <a:defRPr sz="900" b="1">
                <a:solidFill>
                  <a:schemeClr val="tx1"/>
                </a:solidFill>
                <a:latin typeface="Arial" panose="020B0604020202020204" pitchFamily="34" charset="0"/>
                <a:cs typeface="Arial" panose="020B0604020202020204" pitchFamily="34" charset="0"/>
              </a:defRPr>
            </a:lvl1pPr>
          </a:lstStyle>
          <a:p>
            <a:fld id="{43A0D1A1-6419-4D53-9DE2-95F17E34CC8C}" type="slidenum">
              <a:rPr lang="en-GB" smtClean="0"/>
              <a:pPr/>
              <a:t>‹#›</a:t>
            </a:fld>
            <a:endParaRPr lang="en-GB"/>
          </a:p>
        </p:txBody>
      </p:sp>
    </p:spTree>
    <p:extLst>
      <p:ext uri="{BB962C8B-B14F-4D97-AF65-F5344CB8AC3E}">
        <p14:creationId xmlns:p14="http://schemas.microsoft.com/office/powerpoint/2010/main" val="1919405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hdr="0" ftr="0" dt="0"/>
  <p:txStyles>
    <p:titleStyle>
      <a:lvl1pPr algn="l" defTabSz="914400" rtl="0" eaLnBrk="1" latinLnBrk="0" hangingPunct="1">
        <a:lnSpc>
          <a:spcPts val="2100"/>
        </a:lnSpc>
        <a:spcBef>
          <a:spcPct val="0"/>
        </a:spcBef>
        <a:buNone/>
        <a:defRPr sz="23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ts val="2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16000" indent="-216000" algn="l" defTabSz="914400" rtl="0" eaLnBrk="1" latinLnBrk="0" hangingPunct="1">
        <a:lnSpc>
          <a:spcPts val="2000"/>
        </a:lnSpc>
        <a:spcBef>
          <a:spcPts val="1000"/>
        </a:spcBef>
        <a:buClr>
          <a:schemeClr val="accent3"/>
        </a:buClr>
        <a:buSzPct val="110000"/>
        <a:buFontTx/>
        <a:buBlip>
          <a:blip r:embed="rId23"/>
        </a:buBlip>
        <a:defRPr sz="1600" kern="1200">
          <a:solidFill>
            <a:schemeClr val="tx1"/>
          </a:solidFill>
          <a:latin typeface="Arial" panose="020B0604020202020204" pitchFamily="34" charset="0"/>
          <a:ea typeface="+mn-ea"/>
          <a:cs typeface="Arial" panose="020B0604020202020204" pitchFamily="34" charset="0"/>
        </a:defRPr>
      </a:lvl2pPr>
      <a:lvl3pPr marL="504000" indent="-216000" algn="l" defTabSz="914400" rtl="0" eaLnBrk="1" latinLnBrk="0" hangingPunct="1">
        <a:lnSpc>
          <a:spcPts val="2000"/>
        </a:lnSpc>
        <a:spcBef>
          <a:spcPts val="1000"/>
        </a:spcBef>
        <a:buClr>
          <a:schemeClr val="accent3"/>
        </a:buClr>
        <a:buSzPct val="11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756000" indent="-216000" algn="l" defTabSz="914400" rtl="0" eaLnBrk="1" latinLnBrk="0" hangingPunct="1">
        <a:lnSpc>
          <a:spcPts val="2000"/>
        </a:lnSpc>
        <a:spcBef>
          <a:spcPts val="1000"/>
        </a:spcBef>
        <a:buClr>
          <a:schemeClr val="accent3"/>
        </a:buClr>
        <a:buSzPct val="11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008000" indent="-216000" algn="l" defTabSz="914400" rtl="0" eaLnBrk="1" latinLnBrk="0" hangingPunct="1">
        <a:lnSpc>
          <a:spcPts val="2000"/>
        </a:lnSpc>
        <a:spcBef>
          <a:spcPts val="1000"/>
        </a:spcBef>
        <a:buClr>
          <a:schemeClr val="accent3"/>
        </a:buClr>
        <a:buSzPct val="11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69D1DF-C027-2C36-487A-B99EF8B39540}"/>
              </a:ext>
            </a:extLst>
          </p:cNvPr>
          <p:cNvSpPr>
            <a:spLocks noGrp="1"/>
          </p:cNvSpPr>
          <p:nvPr>
            <p:ph type="title"/>
          </p:nvPr>
        </p:nvSpPr>
        <p:spPr>
          <a:xfrm>
            <a:off x="545095" y="521459"/>
            <a:ext cx="9900000" cy="1169229"/>
          </a:xfrm>
          <a:prstGeom prst="rect">
            <a:avLst/>
          </a:prstGeom>
        </p:spPr>
        <p:txBody>
          <a:bodyPr vert="horz" lIns="0" tIns="0" rIns="0" bIns="4572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5CC1AA-39AB-93D9-9AFE-856E0C72795D}"/>
              </a:ext>
            </a:extLst>
          </p:cNvPr>
          <p:cNvSpPr>
            <a:spLocks noGrp="1"/>
          </p:cNvSpPr>
          <p:nvPr>
            <p:ph type="body" idx="1"/>
          </p:nvPr>
        </p:nvSpPr>
        <p:spPr>
          <a:xfrm>
            <a:off x="530323" y="1756416"/>
            <a:ext cx="10823478" cy="4420547"/>
          </a:xfrm>
          <a:prstGeom prst="rect">
            <a:avLst/>
          </a:prstGeom>
        </p:spPr>
        <p:txBody>
          <a:bodyPr vert="horz" lIns="0" tIns="0" rIns="0" bIns="45720" rtlCol="0" anchor="t" anchorCtr="0">
            <a:noAutofit/>
          </a:bodyPr>
          <a:lstStyle/>
          <a:p>
            <a:pPr lvl="0"/>
            <a:r>
              <a:rPr lang="en-US"/>
              <a:t>Click to edit Master text styles </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428142DB-6064-5713-B961-DB656D39A918}"/>
              </a:ext>
            </a:extLst>
          </p:cNvPr>
          <p:cNvSpPr>
            <a:spLocks noGrp="1"/>
          </p:cNvSpPr>
          <p:nvPr>
            <p:ph type="ftr" sz="quarter" idx="3"/>
          </p:nvPr>
        </p:nvSpPr>
        <p:spPr>
          <a:xfrm>
            <a:off x="533873" y="6514390"/>
            <a:ext cx="7619528" cy="207085"/>
          </a:xfrm>
          <a:prstGeom prst="rect">
            <a:avLst/>
          </a:prstGeom>
        </p:spPr>
        <p:txBody>
          <a:bodyPr vert="horz" lIns="0" tIns="0" rIns="0" bIns="45720" rtlCol="0" anchor="t" anchorCtr="0">
            <a:noAutofit/>
          </a:bodyPr>
          <a:lstStyle>
            <a:lvl1pPr algn="l">
              <a:lnSpc>
                <a:spcPct val="100000"/>
              </a:lnSpc>
              <a:defRPr sz="900" b="1">
                <a:solidFill>
                  <a:schemeClr val="tx1"/>
                </a:solidFill>
                <a:latin typeface="Arial" panose="020B0604020202020204" pitchFamily="34" charset="0"/>
                <a:cs typeface="Arial" panose="020B0604020202020204" pitchFamily="34" charset="0"/>
              </a:defRPr>
            </a:lvl1pPr>
          </a:lstStyle>
          <a:p>
            <a:r>
              <a:rPr lang="en-US"/>
              <a:t>Smaller Companies Committee 26 September 2024</a:t>
            </a:r>
            <a:endParaRPr lang="en-GB"/>
          </a:p>
        </p:txBody>
      </p:sp>
      <p:sp>
        <p:nvSpPr>
          <p:cNvPr id="6" name="Slide Number Placeholder 5">
            <a:extLst>
              <a:ext uri="{FF2B5EF4-FFF2-40B4-BE49-F238E27FC236}">
                <a16:creationId xmlns:a16="http://schemas.microsoft.com/office/drawing/2014/main" id="{8D820711-1C3E-A5A7-1868-1197724D10AC}"/>
              </a:ext>
            </a:extLst>
          </p:cNvPr>
          <p:cNvSpPr>
            <a:spLocks noGrp="1"/>
          </p:cNvSpPr>
          <p:nvPr>
            <p:ph type="sldNum" sz="quarter" idx="4"/>
          </p:nvPr>
        </p:nvSpPr>
        <p:spPr>
          <a:xfrm>
            <a:off x="10775999" y="6514390"/>
            <a:ext cx="1177675" cy="207085"/>
          </a:xfrm>
          <a:prstGeom prst="rect">
            <a:avLst/>
          </a:prstGeom>
        </p:spPr>
        <p:txBody>
          <a:bodyPr vert="horz" lIns="0" tIns="0" rIns="0" bIns="45720" rtlCol="0" anchor="t" anchorCtr="0">
            <a:noAutofit/>
          </a:bodyPr>
          <a:lstStyle>
            <a:lvl1pPr algn="r">
              <a:defRPr sz="900" b="1">
                <a:solidFill>
                  <a:schemeClr val="tx1"/>
                </a:solidFill>
                <a:latin typeface="Arial" panose="020B0604020202020204" pitchFamily="34" charset="0"/>
                <a:cs typeface="Arial" panose="020B0604020202020204" pitchFamily="34" charset="0"/>
              </a:defRPr>
            </a:lvl1pPr>
          </a:lstStyle>
          <a:p>
            <a:fld id="{43A0D1A1-6419-4D53-9DE2-95F17E34CC8C}" type="slidenum">
              <a:rPr lang="en-GB" smtClean="0"/>
              <a:pPr/>
              <a:t>‹#›</a:t>
            </a:fld>
            <a:endParaRPr lang="en-GB"/>
          </a:p>
        </p:txBody>
      </p:sp>
    </p:spTree>
    <p:extLst>
      <p:ext uri="{BB962C8B-B14F-4D97-AF65-F5344CB8AC3E}">
        <p14:creationId xmlns:p14="http://schemas.microsoft.com/office/powerpoint/2010/main" val="173263694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Lst>
  <p:hf hdr="0" ftr="0" dt="0"/>
  <p:txStyles>
    <p:titleStyle>
      <a:lvl1pPr algn="l" defTabSz="914400" rtl="0" eaLnBrk="1" latinLnBrk="0" hangingPunct="1">
        <a:lnSpc>
          <a:spcPts val="2100"/>
        </a:lnSpc>
        <a:spcBef>
          <a:spcPct val="0"/>
        </a:spcBef>
        <a:buNone/>
        <a:defRPr sz="23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ts val="2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16000" indent="-216000" algn="l" defTabSz="914400" rtl="0" eaLnBrk="1" latinLnBrk="0" hangingPunct="1">
        <a:lnSpc>
          <a:spcPts val="2000"/>
        </a:lnSpc>
        <a:spcBef>
          <a:spcPts val="1000"/>
        </a:spcBef>
        <a:buClr>
          <a:schemeClr val="accent3"/>
        </a:buClr>
        <a:buSzPct val="110000"/>
        <a:buFontTx/>
        <a:buBlip>
          <a:blip r:embed="rId22"/>
        </a:buBlip>
        <a:defRPr sz="1600" kern="1200">
          <a:solidFill>
            <a:schemeClr val="tx1"/>
          </a:solidFill>
          <a:latin typeface="Arial" panose="020B0604020202020204" pitchFamily="34" charset="0"/>
          <a:ea typeface="+mn-ea"/>
          <a:cs typeface="Arial" panose="020B0604020202020204" pitchFamily="34" charset="0"/>
        </a:defRPr>
      </a:lvl2pPr>
      <a:lvl3pPr marL="504000" indent="-216000" algn="l" defTabSz="914400" rtl="0" eaLnBrk="1" latinLnBrk="0" hangingPunct="1">
        <a:lnSpc>
          <a:spcPts val="2000"/>
        </a:lnSpc>
        <a:spcBef>
          <a:spcPts val="1000"/>
        </a:spcBef>
        <a:buClr>
          <a:schemeClr val="accent3"/>
        </a:buClr>
        <a:buSzPct val="11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756000" indent="-216000" algn="l" defTabSz="914400" rtl="0" eaLnBrk="1" latinLnBrk="0" hangingPunct="1">
        <a:lnSpc>
          <a:spcPts val="2000"/>
        </a:lnSpc>
        <a:spcBef>
          <a:spcPts val="1000"/>
        </a:spcBef>
        <a:buClr>
          <a:schemeClr val="accent3"/>
        </a:buClr>
        <a:buSzPct val="11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008000" indent="-216000" algn="l" defTabSz="914400" rtl="0" eaLnBrk="1" latinLnBrk="0" hangingPunct="1">
        <a:lnSpc>
          <a:spcPts val="2000"/>
        </a:lnSpc>
        <a:spcBef>
          <a:spcPts val="1000"/>
        </a:spcBef>
        <a:buClr>
          <a:schemeClr val="accent3"/>
        </a:buClr>
        <a:buSzPct val="11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69D1DF-C027-2C36-487A-B99EF8B39540}"/>
              </a:ext>
            </a:extLst>
          </p:cNvPr>
          <p:cNvSpPr>
            <a:spLocks noGrp="1"/>
          </p:cNvSpPr>
          <p:nvPr>
            <p:ph type="title"/>
          </p:nvPr>
        </p:nvSpPr>
        <p:spPr>
          <a:xfrm>
            <a:off x="545095" y="521459"/>
            <a:ext cx="9900000" cy="1169229"/>
          </a:xfrm>
          <a:prstGeom prst="rect">
            <a:avLst/>
          </a:prstGeom>
        </p:spPr>
        <p:txBody>
          <a:bodyPr vert="horz" lIns="0" tIns="0" rIns="0" bIns="4572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825CC1AA-39AB-93D9-9AFE-856E0C72795D}"/>
              </a:ext>
            </a:extLst>
          </p:cNvPr>
          <p:cNvSpPr>
            <a:spLocks noGrp="1"/>
          </p:cNvSpPr>
          <p:nvPr>
            <p:ph type="body" idx="1"/>
          </p:nvPr>
        </p:nvSpPr>
        <p:spPr>
          <a:xfrm>
            <a:off x="530323" y="1756416"/>
            <a:ext cx="10823478" cy="4420547"/>
          </a:xfrm>
          <a:prstGeom prst="rect">
            <a:avLst/>
          </a:prstGeom>
        </p:spPr>
        <p:txBody>
          <a:bodyPr vert="horz" lIns="0" tIns="0" rIns="0" bIns="45720" rtlCol="0" anchor="t" anchorCtr="0">
            <a:noAutofit/>
          </a:body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428142DB-6064-5713-B961-DB656D39A918}"/>
              </a:ext>
            </a:extLst>
          </p:cNvPr>
          <p:cNvSpPr>
            <a:spLocks noGrp="1"/>
          </p:cNvSpPr>
          <p:nvPr>
            <p:ph type="ftr" sz="quarter" idx="3"/>
          </p:nvPr>
        </p:nvSpPr>
        <p:spPr>
          <a:xfrm>
            <a:off x="533873" y="6514390"/>
            <a:ext cx="7619528" cy="207085"/>
          </a:xfrm>
          <a:prstGeom prst="rect">
            <a:avLst/>
          </a:prstGeom>
        </p:spPr>
        <p:txBody>
          <a:bodyPr vert="horz" lIns="0" tIns="0" rIns="0" bIns="45720" rtlCol="0" anchor="t" anchorCtr="0">
            <a:noAutofit/>
          </a:bodyPr>
          <a:lstStyle>
            <a:lvl1pPr algn="l">
              <a:lnSpc>
                <a:spcPct val="100000"/>
              </a:lnSpc>
              <a:defRPr sz="900" b="1">
                <a:solidFill>
                  <a:schemeClr val="tx1"/>
                </a:solidFill>
                <a:latin typeface="Arial" panose="020B0604020202020204" pitchFamily="34" charset="0"/>
                <a:cs typeface="Arial" panose="020B0604020202020204" pitchFamily="34" charset="0"/>
              </a:defRPr>
            </a:lvl1pPr>
          </a:lstStyle>
          <a:p>
            <a:r>
              <a:rPr lang="en-GB"/>
              <a:t>Footer goes here. To edit footer go Insert &gt; Header &amp; Footer &gt;Footer</a:t>
            </a:r>
            <a:endParaRPr lang="en-GB" dirty="0"/>
          </a:p>
        </p:txBody>
      </p:sp>
      <p:sp>
        <p:nvSpPr>
          <p:cNvPr id="6" name="Slide Number Placeholder 5">
            <a:extLst>
              <a:ext uri="{FF2B5EF4-FFF2-40B4-BE49-F238E27FC236}">
                <a16:creationId xmlns:a16="http://schemas.microsoft.com/office/drawing/2014/main" id="{8D820711-1C3E-A5A7-1868-1197724D10AC}"/>
              </a:ext>
            </a:extLst>
          </p:cNvPr>
          <p:cNvSpPr>
            <a:spLocks noGrp="1"/>
          </p:cNvSpPr>
          <p:nvPr>
            <p:ph type="sldNum" sz="quarter" idx="4"/>
          </p:nvPr>
        </p:nvSpPr>
        <p:spPr>
          <a:xfrm>
            <a:off x="10775999" y="6514390"/>
            <a:ext cx="1177675" cy="207085"/>
          </a:xfrm>
          <a:prstGeom prst="rect">
            <a:avLst/>
          </a:prstGeom>
        </p:spPr>
        <p:txBody>
          <a:bodyPr vert="horz" lIns="0" tIns="0" rIns="0" bIns="45720" rtlCol="0" anchor="t" anchorCtr="0">
            <a:noAutofit/>
          </a:bodyPr>
          <a:lstStyle>
            <a:lvl1pPr algn="r">
              <a:defRPr sz="900" b="1">
                <a:solidFill>
                  <a:schemeClr val="tx1"/>
                </a:solidFill>
                <a:latin typeface="Arial" panose="020B0604020202020204" pitchFamily="34" charset="0"/>
                <a:cs typeface="Arial" panose="020B0604020202020204" pitchFamily="34" charset="0"/>
              </a:defRPr>
            </a:lvl1pPr>
          </a:lstStyle>
          <a:p>
            <a:fld id="{43A0D1A1-6419-4D53-9DE2-95F17E34CC8C}" type="slidenum">
              <a:rPr lang="en-GB" smtClean="0"/>
              <a:pPr/>
              <a:t>‹#›</a:t>
            </a:fld>
            <a:endParaRPr lang="en-GB" dirty="0"/>
          </a:p>
        </p:txBody>
      </p:sp>
    </p:spTree>
    <p:extLst>
      <p:ext uri="{BB962C8B-B14F-4D97-AF65-F5344CB8AC3E}">
        <p14:creationId xmlns:p14="http://schemas.microsoft.com/office/powerpoint/2010/main" val="370129504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Lst>
  <p:hf hdr="0" dt="0"/>
  <p:txStyles>
    <p:titleStyle>
      <a:lvl1pPr algn="l" defTabSz="914400" rtl="0" eaLnBrk="1" latinLnBrk="0" hangingPunct="1">
        <a:lnSpc>
          <a:spcPts val="2100"/>
        </a:lnSpc>
        <a:spcBef>
          <a:spcPct val="0"/>
        </a:spcBef>
        <a:buNone/>
        <a:defRPr sz="23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ts val="2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16000" indent="-216000" algn="l" defTabSz="914400" rtl="0" eaLnBrk="1" latinLnBrk="0" hangingPunct="1">
        <a:lnSpc>
          <a:spcPts val="2000"/>
        </a:lnSpc>
        <a:spcBef>
          <a:spcPts val="1000"/>
        </a:spcBef>
        <a:buClr>
          <a:schemeClr val="accent3"/>
        </a:buClr>
        <a:buSzPct val="110000"/>
        <a:buFontTx/>
        <a:buBlip>
          <a:blip r:embed="rId22"/>
        </a:buBlip>
        <a:defRPr sz="1600" kern="1200">
          <a:solidFill>
            <a:schemeClr val="tx1"/>
          </a:solidFill>
          <a:latin typeface="Arial" panose="020B0604020202020204" pitchFamily="34" charset="0"/>
          <a:ea typeface="+mn-ea"/>
          <a:cs typeface="Arial" panose="020B0604020202020204" pitchFamily="34" charset="0"/>
        </a:defRPr>
      </a:lvl2pPr>
      <a:lvl3pPr marL="504000" indent="-216000" algn="l" defTabSz="914400" rtl="0" eaLnBrk="1" latinLnBrk="0" hangingPunct="1">
        <a:lnSpc>
          <a:spcPts val="2000"/>
        </a:lnSpc>
        <a:spcBef>
          <a:spcPts val="1000"/>
        </a:spcBef>
        <a:buClr>
          <a:schemeClr val="accent3"/>
        </a:buClr>
        <a:buSzPct val="11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756000" indent="-216000" algn="l" defTabSz="914400" rtl="0" eaLnBrk="1" latinLnBrk="0" hangingPunct="1">
        <a:lnSpc>
          <a:spcPts val="2000"/>
        </a:lnSpc>
        <a:spcBef>
          <a:spcPts val="1000"/>
        </a:spcBef>
        <a:buClr>
          <a:schemeClr val="accent3"/>
        </a:buClr>
        <a:buSzPct val="11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008000" indent="-216000" algn="l" defTabSz="914400" rtl="0" eaLnBrk="1" latinLnBrk="0" hangingPunct="1">
        <a:lnSpc>
          <a:spcPts val="2000"/>
        </a:lnSpc>
        <a:spcBef>
          <a:spcPts val="1000"/>
        </a:spcBef>
        <a:buClr>
          <a:schemeClr val="accent3"/>
        </a:buClr>
        <a:buSzPct val="11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6.xml"/><Relationship Id="rId5" Type="http://schemas.openxmlformats.org/officeDocument/2006/relationships/image" Target="../media/image8.png"/><Relationship Id="rId4" Type="http://schemas.openxmlformats.org/officeDocument/2006/relationships/hyperlink" Target="https://www.linkedin.com/posts/abpi_nhsconfedexpo-activity-7206695974361010176-owta?utm_source=share&amp;utm_medium=member_desktop"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url.uk.m.mimecastprotect.com/s/FvQsCjovSn8wZDSWp6zg?domain=kingsfundmail.org.uk" TargetMode="External"/><Relationship Id="rId3" Type="http://schemas.openxmlformats.org/officeDocument/2006/relationships/image" Target="../media/image1.png"/><Relationship Id="rId7" Type="http://schemas.openxmlformats.org/officeDocument/2006/relationships/hyperlink" Target="https://abpi.box.com/s/tvewv9fnby5ka5ehaqj7az3mkffonplu"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pifonline.org.uk/news/abpi-nhs-confed-industry-partnerships/" TargetMode="External"/><Relationship Id="rId11" Type="http://schemas.openxmlformats.org/officeDocument/2006/relationships/hyperlink" Target="https://abpi.app.box.com/file/1619334910804?s=evyv1bjyzz8v01v09ncrj6z0ms1lb0jo" TargetMode="External"/><Relationship Id="rId5" Type="http://schemas.openxmlformats.org/officeDocument/2006/relationships/hyperlink" Target="https://healthcareleadersupdate.cmail19.com/t/d-e-eiiliyd-tylitrkydy-jh/" TargetMode="External"/><Relationship Id="rId10" Type="http://schemas.openxmlformats.org/officeDocument/2006/relationships/hyperlink" Target="https://www.aomrc.org.uk/publication/academy-reaffirms-commitment-to-transparency-in-relationships-with-industry/" TargetMode="External"/><Relationship Id="rId4" Type="http://schemas.openxmlformats.org/officeDocument/2006/relationships/hyperlink" Target="https://abpi.box.com/s/b4rshd5crzebf6xyywsom6z6o8we48yk" TargetMode="External"/><Relationship Id="rId9" Type="http://schemas.openxmlformats.org/officeDocument/2006/relationships/hyperlink" Target="https://abpi.app.box.com/file/1572247017073?s=578zoyvy26rcusxoub7zshr0soi88py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3" Type="http://schemas.openxmlformats.org/officeDocument/2006/relationships/hyperlink" Target="https://url.uk.m.mimecastprotect.com/s/jgNVCpxRtnoZExU0uwu4kwLw?domain=urldefense.com" TargetMode="External"/><Relationship Id="rId18" Type="http://schemas.openxmlformats.org/officeDocument/2006/relationships/hyperlink" Target="https://url.uk.m.mimecastprotect.com/s/NcbZCxJVS1vjqQtLSWuASg7W?domain=urldefense.com" TargetMode="External"/><Relationship Id="rId26" Type="http://schemas.openxmlformats.org/officeDocument/2006/relationships/hyperlink" Target="https://www.instagram.com/p/C-u6xb8IV1y/?utm_source=ig_web_copy_link&amp;igsh=MzRlODBiNWFlZA==" TargetMode="External"/><Relationship Id="rId3" Type="http://schemas.openxmlformats.org/officeDocument/2006/relationships/hyperlink" Target="https://url.uk.m.mimecastprotect.com/s/tectC8RoC6qg8wC9IAuWe2Ar?domain=urldefense.com" TargetMode="External"/><Relationship Id="rId21" Type="http://schemas.openxmlformats.org/officeDocument/2006/relationships/hyperlink" Target="https://url.uk.m.mimecastprotect.com/s/wfnaCA0QHNO5J1cocJuPpc6i?domain=urldefense.com" TargetMode="External"/><Relationship Id="rId34" Type="http://schemas.openxmlformats.org/officeDocument/2006/relationships/hyperlink" Target="https://www.linkedin.com/posts/abpi_health-innovation-network-chair-richard-stubbs-activity-7234593868413820928-hkQI?utm_source=share&amp;utm_medium=member_desktop" TargetMode="External"/><Relationship Id="rId7" Type="http://schemas.openxmlformats.org/officeDocument/2006/relationships/hyperlink" Target="https://url.uk.m.mimecastprotect.com/s/FlYVCjovSnm01yUpcxuNwkNc?domain=urldefense.com" TargetMode="External"/><Relationship Id="rId12" Type="http://schemas.openxmlformats.org/officeDocument/2006/relationships/hyperlink" Target="https://url.uk.m.mimecastprotect.com/s/uZkcCowvsrYmpKSMtwurDGFg?domain=urldefense.com" TargetMode="External"/><Relationship Id="rId17" Type="http://schemas.openxmlformats.org/officeDocument/2006/relationships/hyperlink" Target="https://url.uk.m.mimecastprotect.com/s/mCw9CwGEiGxnZRfEIMuYjv_e?domain=urldefense.com" TargetMode="External"/><Relationship Id="rId25" Type="http://schemas.openxmlformats.org/officeDocument/2006/relationships/hyperlink" Target="https://www.linkedin.com/posts/abpi_powerofpartnerships-activity-7229844026881888256-d5Dw?utm_source=share&amp;utm_medium=member_desktop" TargetMode="External"/><Relationship Id="rId33" Type="http://schemas.openxmlformats.org/officeDocument/2006/relationships/hyperlink" Target="https://x.com/ABPI_UK/status/1828827510169292910" TargetMode="External"/><Relationship Id="rId2" Type="http://schemas.openxmlformats.org/officeDocument/2006/relationships/notesSlide" Target="../notesSlides/notesSlide10.xml"/><Relationship Id="rId16" Type="http://schemas.openxmlformats.org/officeDocument/2006/relationships/hyperlink" Target="https://www.linkedin.com/posts/abpi_powerofpartnerships-activity-7228704955937804289-rm7r?utm_source=share&amp;utm_medium=member_desktop" TargetMode="External"/><Relationship Id="rId20" Type="http://schemas.openxmlformats.org/officeDocument/2006/relationships/hyperlink" Target="https://url.uk.m.mimecastprotect.com/s/5vCMCzLBiMqzNmCmUMurqYKu?domain=urldefense.com" TargetMode="External"/><Relationship Id="rId29" Type="http://schemas.openxmlformats.org/officeDocument/2006/relationships/hyperlink" Target="https://www.instagram.com/p/C-4-LmLoiF5/?utm_source=ig_web_copy_link&amp;igsh=MzRlODBiNWFlZA==" TargetMode="External"/><Relationship Id="rId1" Type="http://schemas.openxmlformats.org/officeDocument/2006/relationships/slideLayout" Target="../slideLayouts/slideLayout3.xml"/><Relationship Id="rId6" Type="http://schemas.openxmlformats.org/officeDocument/2006/relationships/hyperlink" Target="https://url.uk.m.mimecastprotect.com/s/GgtxCglxSAyJ5YtkUYuEG6su?domain=urldefense.com" TargetMode="External"/><Relationship Id="rId11" Type="http://schemas.openxmlformats.org/officeDocument/2006/relationships/hyperlink" Target="https://url.uk.m.mimecastprotect.com/s/n2BPCnvYi7DVp6H2sEuopf37?domain=urldefense.com" TargetMode="External"/><Relationship Id="rId24" Type="http://schemas.openxmlformats.org/officeDocument/2006/relationships/hyperlink" Target="https://x.com/ABPI_UK/status/1824077641902678043" TargetMode="External"/><Relationship Id="rId32" Type="http://schemas.openxmlformats.org/officeDocument/2006/relationships/hyperlink" Target="https://www.instagram.com/p/C-7J-OXIQGY/?utm_source=ig_web_copy_link&amp;igsh=MzRlODBiNWFlZA==" TargetMode="External"/><Relationship Id="rId5" Type="http://schemas.openxmlformats.org/officeDocument/2006/relationships/hyperlink" Target="https://url.uk.m.mimecastprotect.com/s/ckqIC0J2SGBz0rfqTku1SOre?domain=urldefense.com" TargetMode="External"/><Relationship Id="rId15" Type="http://schemas.openxmlformats.org/officeDocument/2006/relationships/hyperlink" Target="https://url.uk.m.mimecastprotect.com/s/7lqaCrzEC8ZO3DUVF4upZRIc?domain=urldefense.com" TargetMode="External"/><Relationship Id="rId23" Type="http://schemas.openxmlformats.org/officeDocument/2006/relationships/hyperlink" Target="https://url.uk.m.mimecastprotect.com/s/5kz9CDmYS5AZrOfgh1uzi67U?domain=urldefense.com" TargetMode="External"/><Relationship Id="rId28" Type="http://schemas.openxmlformats.org/officeDocument/2006/relationships/hyperlink" Target="https://www.linkedin.com/posts/abpi_powerofpartnerships-activity-7231623397418373120-dMOJ?utm_source=share&amp;utm_medium=member_desktop" TargetMode="External"/><Relationship Id="rId10" Type="http://schemas.openxmlformats.org/officeDocument/2006/relationships/hyperlink" Target="https://url.uk.m.mimecastprotect.com/s/8KWJCmr2UjlqLRtxiou2lexI?domain=urldefense.com" TargetMode="External"/><Relationship Id="rId19" Type="http://schemas.openxmlformats.org/officeDocument/2006/relationships/hyperlink" Target="https://url.uk.m.mimecastprotect.com/s/fQpZCyK6sro3myS4T8ugn13X?domain=urldefense.com" TargetMode="External"/><Relationship Id="rId31" Type="http://schemas.openxmlformats.org/officeDocument/2006/relationships/hyperlink" Target="https://www.linkedin.com/posts/abpi_as-matthew-taylor-says-nhs-industry-partnerships-activity-7231930996734992384-c9WP?utm_source=share&amp;utm_medium=member_desktop" TargetMode="External"/><Relationship Id="rId4" Type="http://schemas.openxmlformats.org/officeDocument/2006/relationships/hyperlink" Target="https://url.uk.m.mimecastprotect.com/s/ygEdC9VpikqjVYfqSwu2bhK1?domain=urldefense.com" TargetMode="External"/><Relationship Id="rId9" Type="http://schemas.openxmlformats.org/officeDocument/2006/relationships/hyperlink" Target="https://url.uk.m.mimecastprotect.com/s/CwQlClqvS2ElqztvhjuwOaWV?domain=urldefense.com" TargetMode="External"/><Relationship Id="rId14" Type="http://schemas.openxmlformats.org/officeDocument/2006/relationships/hyperlink" Target="https://url.uk.m.mimecastprotect.com/s/C4sYCqyVu8Nv67UlCWuPUTqb?domain=urldefense.com" TargetMode="External"/><Relationship Id="rId22" Type="http://schemas.openxmlformats.org/officeDocument/2006/relationships/hyperlink" Target="https://url.uk.m.mimecastprotect.com/s/nca7CBk8S7KNJlHZfpu9_zUr?domain=urldefense.com" TargetMode="External"/><Relationship Id="rId27" Type="http://schemas.openxmlformats.org/officeDocument/2006/relationships/hyperlink" Target="https://x.com/ABPI_UK/status/1825857194908127672" TargetMode="External"/><Relationship Id="rId30" Type="http://schemas.openxmlformats.org/officeDocument/2006/relationships/hyperlink" Target="https://x.com/ABPI_UK/status/1826164658656452780" TargetMode="External"/><Relationship Id="rId35" Type="http://schemas.openxmlformats.org/officeDocument/2006/relationships/hyperlink" Target="https://www.instagram.com/reel/C_OE_sAqSds/?utm_source=ig_web_copy_link&amp;igsh=MzRlODBiNWFlZA==" TargetMode="External"/><Relationship Id="rId8" Type="http://schemas.openxmlformats.org/officeDocument/2006/relationships/hyperlink" Target="https://url.uk.m.mimecastprotect.com/s/Acn-CkpwSOBv3qfYf6uZ5kRf?domain=urldefense.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hyperlink" Target="https://www.abpi.org.uk/partnerships/working-with-the-nhs/nhs-industry-partnership-case-studies-library/#?cludoquery=*&amp;cludopage=1&amp;cludoinputtype=standard" TargetMode="External"/><Relationship Id="rId2" Type="http://schemas.openxmlformats.org/officeDocument/2006/relationships/notesSlide" Target="../notesSlides/notesSlide11.xml"/><Relationship Id="rId1" Type="http://schemas.openxmlformats.org/officeDocument/2006/relationships/slideLayout" Target="../slideLayouts/slideLayout38.xml"/><Relationship Id="rId6" Type="http://schemas.openxmlformats.org/officeDocument/2006/relationships/image" Target="../media/image1.png"/><Relationship Id="rId5" Type="http://schemas.openxmlformats.org/officeDocument/2006/relationships/image" Target="../media/image15.sv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8" Type="http://schemas.openxmlformats.org/officeDocument/2006/relationships/hyperlink" Target="https://www.pmcpa.org.uk/media/2257/code-of-practice-2016.pdf" TargetMode="External"/><Relationship Id="rId13" Type="http://schemas.openxmlformats.org/officeDocument/2006/relationships/hyperlink" Target="https://www.abpi.org.uk/publications/simplifying-cross-sector-working-between-nhs-integrated-care-systems-sustainability-and-transformation-partnerships-and-industry-guidance-on-governance-and-process/" TargetMode="External"/><Relationship Id="rId3" Type="http://schemas.openxmlformats.org/officeDocument/2006/relationships/hyperlink" Target="https://healthinnovationnetwork.com/system/resources/resources/000/000/006/original/Joint_Working_handbook.pdf" TargetMode="External"/><Relationship Id="rId7" Type="http://schemas.openxmlformats.org/officeDocument/2006/relationships/hyperlink" Target="https://www.pmcpa.org.uk/media/2907/code-of-practice-second-2012-edition.pdf" TargetMode="External"/><Relationship Id="rId12" Type="http://schemas.openxmlformats.org/officeDocument/2006/relationships/hyperlink" Target="https://www.abpi.org.uk/media/j2yh1jsb/abpi-working-together-guidance-may-2022-v3.pdf" TargetMode="External"/><Relationship Id="rId2" Type="http://schemas.openxmlformats.org/officeDocument/2006/relationships/notesSlide" Target="../notesSlides/notesSlide1.xml"/><Relationship Id="rId16" Type="http://schemas.openxmlformats.org/officeDocument/2006/relationships/hyperlink" Target="https://www.pmcpa.org.uk/media/2254/code-of-practice-2008.pdf" TargetMode="External"/><Relationship Id="rId1" Type="http://schemas.openxmlformats.org/officeDocument/2006/relationships/slideLayout" Target="../slideLayouts/slideLayout3.xml"/><Relationship Id="rId6" Type="http://schemas.openxmlformats.org/officeDocument/2006/relationships/hyperlink" Target="https://webarchive.nationalarchives.gov.uk/ukgwa/20130123193104/http:/www.dh.gov.uk/en/Publicationsandstatistics/Publications/PublicationsPolicyAndGuidance/DH_082370" TargetMode="External"/><Relationship Id="rId11" Type="http://schemas.openxmlformats.org/officeDocument/2006/relationships/hyperlink" Target="https://www.nhsconfed.org/system/files/2024-07/Accelerating-transformation-How-to-develop-effective-NHS-industry-partnerships-July-2024.pdf" TargetMode="External"/><Relationship Id="rId5" Type="http://schemas.openxmlformats.org/officeDocument/2006/relationships/hyperlink" Target="https://webarchive.nationalarchives.gov.uk/ukgwa/20130107105354/http:/www.dh.gov.uk/prod_consum_dh/groups/dh_digitalassets/@dh/@en/@ps/documents/digitalasset/dh_119052.pdf" TargetMode="External"/><Relationship Id="rId15" Type="http://schemas.openxmlformats.org/officeDocument/2006/relationships/hyperlink" Target="https://www.abpi.org.uk/partnerships/working-with-the-nhs/joint-working-a-toolkit-for-industry-and-the-nhs/" TargetMode="External"/><Relationship Id="rId10" Type="http://schemas.openxmlformats.org/officeDocument/2006/relationships/hyperlink" Target="https://www.abpi.org.uk/publications/code-of-practice-for-the-pharmaceutical-industry-2024/" TargetMode="External"/><Relationship Id="rId4" Type="http://schemas.openxmlformats.org/officeDocument/2006/relationships/hyperlink" Target="https://www.pmcpa.org.uk/media/2258/code-of-practice-2019.pdf" TargetMode="External"/><Relationship Id="rId9" Type="http://schemas.openxmlformats.org/officeDocument/2006/relationships/hyperlink" Target="https://www.abpi.org.uk/publications/code-of-practice-for-the-pharmaceutical-industry-2021/" TargetMode="External"/><Relationship Id="rId14" Type="http://schemas.openxmlformats.org/officeDocument/2006/relationships/hyperlink" Target="https://www.cheshireandmerseyside.nhs.uk/media/em1pj2yr/working-with-pharma-policy-v14.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4.xml"/><Relationship Id="rId4" Type="http://schemas.openxmlformats.org/officeDocument/2006/relationships/hyperlink" Target="https://www.abpi.org.uk/reputation/abpi-2024-code-of-practic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4.xml"/><Relationship Id="rId4" Type="http://schemas.openxmlformats.org/officeDocument/2006/relationships/hyperlink" Target="https://www.astrazeneca.co.uk/content/dam/intelligentcontent/unbranded/astrazeneca/uk/en/pdf/work-with-nhs-uk/Executive_Summary_of_Joint_Working_Outputs_Hartlepool_Health_LOGIC.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325CC1-E579-C821-F4FF-67DC54B7B6E1}"/>
              </a:ext>
            </a:extLst>
          </p:cNvPr>
          <p:cNvSpPr>
            <a:spLocks noGrp="1"/>
          </p:cNvSpPr>
          <p:nvPr>
            <p:ph type="ctrTitle"/>
          </p:nvPr>
        </p:nvSpPr>
        <p:spPr>
          <a:xfrm>
            <a:off x="511516" y="3429000"/>
            <a:ext cx="4988099" cy="1172338"/>
          </a:xfrm>
        </p:spPr>
        <p:txBody>
          <a:bodyPr/>
          <a:lstStyle/>
          <a:p>
            <a:r>
              <a:rPr lang="en-GB" dirty="0"/>
              <a:t>Development &amp; Launch of NHS-Industry Partnership Guidance </a:t>
            </a:r>
          </a:p>
        </p:txBody>
      </p:sp>
      <p:sp>
        <p:nvSpPr>
          <p:cNvPr id="8" name="Slide Number Placeholder 7">
            <a:extLst>
              <a:ext uri="{FF2B5EF4-FFF2-40B4-BE49-F238E27FC236}">
                <a16:creationId xmlns:a16="http://schemas.microsoft.com/office/drawing/2014/main" id="{F823B410-C9F8-33BC-24C8-30386CCD92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A0D1A1-6419-4D53-9DE2-95F17E34CC8C}" type="slidenum">
              <a:rPr kumimoji="0" lang="en-GB" sz="900" b="1" i="0" u="none" strike="noStrike" kern="1200" cap="none" spc="0" normalizeH="0" baseline="0" noProof="0" smtClean="0">
                <a:ln>
                  <a:noFill/>
                </a:ln>
                <a:solidFill>
                  <a:srgbClr val="331F4C"/>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900" b="1" i="0" u="none" strike="noStrike" kern="1200" cap="none" spc="0" normalizeH="0" baseline="0" noProof="0">
              <a:ln>
                <a:noFill/>
              </a:ln>
              <a:solidFill>
                <a:srgbClr val="331F4C"/>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4522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F21CC4C-7BB6-6FF3-29AC-99D69D4297E5}"/>
              </a:ext>
            </a:extLst>
          </p:cNvPr>
          <p:cNvSpPr>
            <a:spLocks noGrp="1"/>
          </p:cNvSpPr>
          <p:nvPr>
            <p:ph type="title"/>
          </p:nvPr>
        </p:nvSpPr>
        <p:spPr>
          <a:xfrm>
            <a:off x="545095" y="521459"/>
            <a:ext cx="5550905" cy="963541"/>
          </a:xfrm>
        </p:spPr>
        <p:txBody>
          <a:bodyPr anchor="t">
            <a:normAutofit/>
          </a:bodyPr>
          <a:lstStyle/>
          <a:p>
            <a:r>
              <a:rPr lang="en-GB" dirty="0"/>
              <a:t>NHS-Industry Partnership Guidance – Launch &amp; Dissemination </a:t>
            </a:r>
          </a:p>
        </p:txBody>
      </p:sp>
      <p:sp>
        <p:nvSpPr>
          <p:cNvPr id="9" name="Content Placeholder 8">
            <a:extLst>
              <a:ext uri="{FF2B5EF4-FFF2-40B4-BE49-F238E27FC236}">
                <a16:creationId xmlns:a16="http://schemas.microsoft.com/office/drawing/2014/main" id="{1743A70B-23BE-9FEB-9FE3-CAF9734E5E60}"/>
              </a:ext>
            </a:extLst>
          </p:cNvPr>
          <p:cNvSpPr>
            <a:spLocks noGrp="1"/>
          </p:cNvSpPr>
          <p:nvPr>
            <p:ph idx="1"/>
          </p:nvPr>
        </p:nvSpPr>
        <p:spPr>
          <a:xfrm>
            <a:off x="545095" y="1584642"/>
            <a:ext cx="5529228" cy="4592322"/>
          </a:xfrm>
        </p:spPr>
        <p:txBody>
          <a:bodyPr anchor="t">
            <a:normAutofit/>
          </a:bodyPr>
          <a:lstStyle/>
          <a:p>
            <a:pPr marL="216000" marR="0" lvl="1" indent="-216000" algn="l" defTabSz="914400" rtl="0" eaLnBrk="1" fontAlgn="auto" latinLnBrk="0" hangingPunct="1">
              <a:lnSpc>
                <a:spcPct val="100000"/>
              </a:lnSpc>
              <a:spcBef>
                <a:spcPts val="1000"/>
              </a:spcBef>
              <a:spcAft>
                <a:spcPts val="0"/>
              </a:spcAft>
              <a:buClr>
                <a:srgbClr val="CA2A87"/>
              </a:buClr>
              <a:buSzPct val="110000"/>
              <a:buFontTx/>
              <a:buBlip>
                <a:blip r:embed="rId3"/>
              </a:buBlip>
              <a:tabLst/>
              <a:defRPr/>
            </a:pPr>
            <a:r>
              <a:rPr kumimoji="0" lang="en-GB" sz="1500" b="0" i="0" u="none" strike="noStrike" kern="100" cap="none" spc="-1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On 12</a:t>
            </a:r>
            <a:r>
              <a:rPr kumimoji="0" lang="en-GB" sz="1500" b="0" i="0" u="none" strike="noStrike" kern="100" cap="none" spc="-10" normalizeH="0" baseline="3000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a:t>
            </a:r>
            <a:r>
              <a:rPr kumimoji="0" lang="en-GB" sz="1500" b="0" i="0" u="none" strike="noStrike" kern="100" cap="none" spc="-1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June, the NHS-Industry Partnership Guidance was formally launched at the </a:t>
            </a:r>
            <a:r>
              <a:rPr kumimoji="0" lang="en-GB" sz="1500" b="0" i="0" u="none" strike="noStrike" kern="100" cap="none" spc="-1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hlinkClick r:id="rId4"/>
              </a:rPr>
              <a:t>NHS </a:t>
            </a:r>
            <a:r>
              <a:rPr kumimoji="0" lang="en-GB" sz="1500" b="0" i="0" u="none" strike="noStrike" kern="100" cap="none" spc="-1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hlinkClick r:id="rId4"/>
              </a:rPr>
              <a:t>ConfedExpo</a:t>
            </a:r>
            <a:r>
              <a:rPr kumimoji="0" lang="en-GB" sz="1500" b="0" i="0" u="none" strike="noStrike" kern="100" cap="none" spc="-1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hlinkClick r:id="rId4"/>
              </a:rPr>
              <a:t> in Manchester</a:t>
            </a:r>
            <a:r>
              <a:rPr kumimoji="0" lang="en-GB" sz="1500" b="0" i="0" u="none" strike="noStrike" kern="100" cap="none" spc="-1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216000" marR="0" lvl="1" indent="-216000" algn="l" defTabSz="914400" rtl="0" eaLnBrk="1" fontAlgn="auto" latinLnBrk="0" hangingPunct="1">
              <a:lnSpc>
                <a:spcPct val="100000"/>
              </a:lnSpc>
              <a:spcBef>
                <a:spcPts val="1000"/>
              </a:spcBef>
              <a:spcAft>
                <a:spcPts val="0"/>
              </a:spcAft>
              <a:buClr>
                <a:srgbClr val="CA2A87"/>
              </a:buClr>
              <a:buSzPct val="110000"/>
              <a:buFontTx/>
              <a:buBlip>
                <a:blip r:embed="rId3"/>
              </a:buBlip>
              <a:tabLst/>
              <a:defRPr/>
            </a:pPr>
            <a:r>
              <a:rPr kumimoji="0" lang="en-GB" sz="1500" b="0" i="0" u="none" strike="noStrike" kern="100" cap="none" spc="-1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As part of this initiative, an "In-Conversation Zone" event was held. </a:t>
            </a:r>
          </a:p>
          <a:p>
            <a:pPr marL="216000" marR="0" lvl="1" indent="-216000" algn="l" defTabSz="914400" rtl="0" eaLnBrk="1" fontAlgn="auto" latinLnBrk="0" hangingPunct="1">
              <a:lnSpc>
                <a:spcPct val="100000"/>
              </a:lnSpc>
              <a:spcBef>
                <a:spcPts val="1000"/>
              </a:spcBef>
              <a:spcAft>
                <a:spcPts val="0"/>
              </a:spcAft>
              <a:buClr>
                <a:srgbClr val="CA2A87"/>
              </a:buClr>
              <a:buSzPct val="110000"/>
              <a:buFontTx/>
              <a:buBlip>
                <a:blip r:embed="rId3"/>
              </a:buBlip>
              <a:tabLst/>
              <a:defRPr/>
            </a:pPr>
            <a:r>
              <a:rPr kumimoji="0" lang="en-GB" sz="1500" b="0" i="0" u="none" strike="noStrike" kern="100" cap="none" spc="-1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The event demonstrated the value of the guidance in supporting local NHS organisations and highlighted the positive impact partnerships can have on improving patient outcomes and NHS efficiencies. </a:t>
            </a:r>
          </a:p>
          <a:p>
            <a:pPr marL="216000" marR="0" lvl="1" indent="-216000" algn="l" defTabSz="914400" rtl="0" eaLnBrk="1" fontAlgn="auto" latinLnBrk="0" hangingPunct="1">
              <a:lnSpc>
                <a:spcPct val="100000"/>
              </a:lnSpc>
              <a:spcBef>
                <a:spcPts val="1000"/>
              </a:spcBef>
              <a:spcAft>
                <a:spcPts val="0"/>
              </a:spcAft>
              <a:buClr>
                <a:srgbClr val="CA2A87"/>
              </a:buClr>
              <a:buSzPct val="110000"/>
              <a:buFontTx/>
              <a:buBlip>
                <a:blip r:embed="rId3"/>
              </a:buBlip>
              <a:tabLst/>
              <a:defRPr/>
            </a:pPr>
            <a:r>
              <a:rPr kumimoji="0" lang="en-GB" sz="1500" b="0" i="0" u="none" strike="noStrike" kern="100" cap="none" spc="-1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The session was attended by over 150 delegates. </a:t>
            </a:r>
          </a:p>
          <a:p>
            <a:pPr marL="0" marR="0" lvl="1" indent="0" algn="l" defTabSz="914400" rtl="0" eaLnBrk="1" fontAlgn="auto" latinLnBrk="0" hangingPunct="1">
              <a:lnSpc>
                <a:spcPct val="100000"/>
              </a:lnSpc>
              <a:spcBef>
                <a:spcPts val="1000"/>
              </a:spcBef>
              <a:spcAft>
                <a:spcPts val="0"/>
              </a:spcAft>
              <a:buClr>
                <a:srgbClr val="CA2A87"/>
              </a:buClr>
              <a:buSzPct val="110000"/>
              <a:buNone/>
              <a:tabLst/>
              <a:defRPr/>
            </a:pPr>
            <a:endParaRPr kumimoji="0" lang="en-GB" sz="1400" b="0" i="0" u="none" strike="noStrike" kern="100" cap="none" spc="-1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lvl="1"/>
            <a:endParaRPr lang="en-GB" dirty="0"/>
          </a:p>
          <a:p>
            <a:pPr lvl="1"/>
            <a:endParaRPr lang="en-GB" dirty="0"/>
          </a:p>
          <a:p>
            <a:pPr lvl="1"/>
            <a:endParaRPr lang="en-GB" b="0" dirty="0"/>
          </a:p>
          <a:p>
            <a:pPr lvl="1"/>
            <a:endParaRPr lang="en-GB" dirty="0"/>
          </a:p>
        </p:txBody>
      </p:sp>
      <p:sp>
        <p:nvSpPr>
          <p:cNvPr id="5" name="Slide Number Placeholder 4">
            <a:extLst>
              <a:ext uri="{FF2B5EF4-FFF2-40B4-BE49-F238E27FC236}">
                <a16:creationId xmlns:a16="http://schemas.microsoft.com/office/drawing/2014/main" id="{9C7729C9-995B-599B-DB90-05E1BAFCA86A}"/>
              </a:ext>
            </a:extLst>
          </p:cNvPr>
          <p:cNvSpPr>
            <a:spLocks noGrp="1"/>
          </p:cNvSpPr>
          <p:nvPr>
            <p:ph type="sldNum" sz="quarter" idx="12"/>
          </p:nvPr>
        </p:nvSpPr>
        <p:spPr>
          <a:xfrm>
            <a:off x="10775999" y="6514390"/>
            <a:ext cx="1177675" cy="207085"/>
          </a:xfrm>
        </p:spPr>
        <p:txBody>
          <a:bodyPr anchor="t">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3A0D1A1-6419-4D53-9DE2-95F17E34CC8C}" type="slidenum">
              <a:rPr kumimoji="0" lang="en-GB" sz="900" b="1" i="0" u="none" strike="noStrike" kern="1200" cap="none" spc="0" normalizeH="0" baseline="0" noProof="0" smtClean="0">
                <a:ln>
                  <a:noFill/>
                </a:ln>
                <a:solidFill>
                  <a:srgbClr val="CA2A87"/>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GB" sz="900" b="1" i="0" u="none" strike="noStrike" kern="1200" cap="none" spc="0" normalizeH="0" baseline="0" noProof="0">
              <a:ln>
                <a:noFill/>
              </a:ln>
              <a:solidFill>
                <a:srgbClr val="CA2A87"/>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F0B4EE39-BD10-2320-3197-713BD873C7B5}"/>
              </a:ext>
            </a:extLst>
          </p:cNvPr>
          <p:cNvPicPr>
            <a:picLocks noChangeAspect="1"/>
          </p:cNvPicPr>
          <p:nvPr/>
        </p:nvPicPr>
        <p:blipFill>
          <a:blip r:embed="rId5"/>
          <a:stretch>
            <a:fillRect/>
          </a:stretch>
        </p:blipFill>
        <p:spPr>
          <a:xfrm>
            <a:off x="7179047" y="1385685"/>
            <a:ext cx="3596952" cy="3212870"/>
          </a:xfrm>
          <a:prstGeom prst="rect">
            <a:avLst/>
          </a:prstGeom>
        </p:spPr>
      </p:pic>
    </p:spTree>
    <p:extLst>
      <p:ext uri="{BB962C8B-B14F-4D97-AF65-F5344CB8AC3E}">
        <p14:creationId xmlns:p14="http://schemas.microsoft.com/office/powerpoint/2010/main" val="3062847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8836F-4C70-D776-87C8-CA70B9A43397}"/>
              </a:ext>
            </a:extLst>
          </p:cNvPr>
          <p:cNvSpPr>
            <a:spLocks noGrp="1"/>
          </p:cNvSpPr>
          <p:nvPr>
            <p:ph type="title"/>
          </p:nvPr>
        </p:nvSpPr>
        <p:spPr/>
        <p:txBody>
          <a:bodyPr/>
          <a:lstStyle/>
          <a:p>
            <a:r>
              <a:rPr lang="en-GB"/>
              <a:t>Launch &amp; Dissemination</a:t>
            </a:r>
          </a:p>
        </p:txBody>
      </p:sp>
      <p:sp>
        <p:nvSpPr>
          <p:cNvPr id="5" name="Slide Number Placeholder 4">
            <a:extLst>
              <a:ext uri="{FF2B5EF4-FFF2-40B4-BE49-F238E27FC236}">
                <a16:creationId xmlns:a16="http://schemas.microsoft.com/office/drawing/2014/main" id="{0C320E8F-0B21-A9E6-B4B8-130B1ACC5E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A0D1A1-6419-4D53-9DE2-95F17E34CC8C}" type="slidenum">
              <a:rPr kumimoji="0" lang="en-GB" sz="9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Content Placeholder 8">
            <a:extLst>
              <a:ext uri="{FF2B5EF4-FFF2-40B4-BE49-F238E27FC236}">
                <a16:creationId xmlns:a16="http://schemas.microsoft.com/office/drawing/2014/main" id="{FCC9F7C1-381F-34F1-EAF2-F03C695DDCF7}"/>
              </a:ext>
            </a:extLst>
          </p:cNvPr>
          <p:cNvSpPr>
            <a:spLocks noGrp="1"/>
          </p:cNvSpPr>
          <p:nvPr>
            <p:ph idx="1"/>
          </p:nvPr>
        </p:nvSpPr>
        <p:spPr>
          <a:xfrm>
            <a:off x="402590" y="1216507"/>
            <a:ext cx="11021471" cy="4592322"/>
          </a:xfrm>
        </p:spPr>
        <p:txBody>
          <a:bodyPr anchor="t">
            <a:normAutofit/>
          </a:bodyPr>
          <a:lstStyle/>
          <a:p>
            <a:pPr marL="216000" marR="0" lvl="1" indent="-216000" algn="l" defTabSz="914400" rtl="0" eaLnBrk="1" fontAlgn="auto" latinLnBrk="0" hangingPunct="1">
              <a:lnSpc>
                <a:spcPct val="100000"/>
              </a:lnSpc>
              <a:spcBef>
                <a:spcPts val="1000"/>
              </a:spcBef>
              <a:spcAft>
                <a:spcPts val="0"/>
              </a:spcAft>
              <a:buClr>
                <a:srgbClr val="CA2A87"/>
              </a:buClr>
              <a:buSzPct val="110000"/>
              <a:buFontTx/>
              <a:buBlip>
                <a:blip r:embed="rId3"/>
              </a:buBlip>
              <a:tabLst/>
              <a:defRPr/>
            </a:pPr>
            <a:r>
              <a:rPr lang="en-GB" sz="1500" kern="100" spc="-10" dirty="0">
                <a:solidFill>
                  <a:prstClr val="black"/>
                </a:solidFill>
                <a:ea typeface="Calibri" panose="020F0502020204030204" pitchFamily="34" charset="0"/>
                <a:cs typeface="Times New Roman" panose="02020603050405020304" pitchFamily="18" charset="0"/>
              </a:rPr>
              <a:t>After the report was published, it was distributed through bulletins and networks by the stakeholders listed below</a:t>
            </a:r>
            <a:r>
              <a:rPr lang="en-GB" sz="1500" kern="100" dirty="0">
                <a:solidFill>
                  <a:prstClr val="black"/>
                </a:solidFill>
                <a:ea typeface="Calibri" panose="020F0502020204030204" pitchFamily="34" charset="0"/>
                <a:cs typeface="Times New Roman" panose="02020603050405020304" pitchFamily="18" charset="0"/>
              </a:rPr>
              <a:t>, with continued engagement ongoing</a:t>
            </a:r>
            <a:r>
              <a:rPr lang="en-GB" sz="1500" kern="100" spc="-10" dirty="0">
                <a:solidFill>
                  <a:prstClr val="black"/>
                </a:solidFill>
                <a:ea typeface="Calibri" panose="020F0502020204030204" pitchFamily="34" charset="0"/>
                <a:cs typeface="Times New Roman" panose="02020603050405020304" pitchFamily="18" charset="0"/>
              </a:rPr>
              <a:t>:</a:t>
            </a:r>
            <a:endParaRPr lang="en-GB" dirty="0"/>
          </a:p>
          <a:p>
            <a:pPr lvl="1"/>
            <a:endParaRPr lang="en-GB" b="0" dirty="0"/>
          </a:p>
          <a:p>
            <a:pPr lvl="1"/>
            <a:endParaRPr lang="en-GB" dirty="0"/>
          </a:p>
        </p:txBody>
      </p:sp>
      <p:graphicFrame>
        <p:nvGraphicFramePr>
          <p:cNvPr id="4" name="Table 3">
            <a:extLst>
              <a:ext uri="{FF2B5EF4-FFF2-40B4-BE49-F238E27FC236}">
                <a16:creationId xmlns:a16="http://schemas.microsoft.com/office/drawing/2014/main" id="{40580F13-EA5B-9E06-4B32-BA234ACD3666}"/>
              </a:ext>
            </a:extLst>
          </p:cNvPr>
          <p:cNvGraphicFramePr>
            <a:graphicFrameLocks noGrp="1"/>
          </p:cNvGraphicFramePr>
          <p:nvPr>
            <p:extLst>
              <p:ext uri="{D42A27DB-BD31-4B8C-83A1-F6EECF244321}">
                <p14:modId xmlns:p14="http://schemas.microsoft.com/office/powerpoint/2010/main" val="2130902040"/>
              </p:ext>
            </p:extLst>
          </p:nvPr>
        </p:nvGraphicFramePr>
        <p:xfrm>
          <a:off x="402589" y="1981961"/>
          <a:ext cx="11021471" cy="4005181"/>
        </p:xfrm>
        <a:graphic>
          <a:graphicData uri="http://schemas.openxmlformats.org/drawingml/2006/table">
            <a:tbl>
              <a:tblPr firstRow="1" bandRow="1">
                <a:tableStyleId>{5C22544A-7EE6-4342-B048-85BDC9FD1C3A}</a:tableStyleId>
              </a:tblPr>
              <a:tblGrid>
                <a:gridCol w="4951806">
                  <a:extLst>
                    <a:ext uri="{9D8B030D-6E8A-4147-A177-3AD203B41FA5}">
                      <a16:colId xmlns:a16="http://schemas.microsoft.com/office/drawing/2014/main" val="3868771620"/>
                    </a:ext>
                  </a:extLst>
                </a:gridCol>
                <a:gridCol w="6069665">
                  <a:extLst>
                    <a:ext uri="{9D8B030D-6E8A-4147-A177-3AD203B41FA5}">
                      <a16:colId xmlns:a16="http://schemas.microsoft.com/office/drawing/2014/main" val="3146920651"/>
                    </a:ext>
                  </a:extLst>
                </a:gridCol>
              </a:tblGrid>
              <a:tr h="400729">
                <a:tc>
                  <a:txBody>
                    <a:bodyPr/>
                    <a:lstStyle/>
                    <a:p>
                      <a:r>
                        <a:rPr lang="en-GB" sz="1400"/>
                        <a:t>Health Stakeholders</a:t>
                      </a:r>
                    </a:p>
                  </a:txBody>
                  <a:tcPr/>
                </a:tc>
                <a:tc>
                  <a:txBody>
                    <a:bodyPr/>
                    <a:lstStyle/>
                    <a:p>
                      <a:r>
                        <a:rPr lang="en-GB" sz="1400"/>
                        <a:t>NHS Stakeholders </a:t>
                      </a:r>
                    </a:p>
                  </a:txBody>
                  <a:tcPr/>
                </a:tc>
                <a:extLst>
                  <a:ext uri="{0D108BD9-81ED-4DB2-BD59-A6C34878D82A}">
                    <a16:rowId xmlns:a16="http://schemas.microsoft.com/office/drawing/2014/main" val="89948577"/>
                  </a:ext>
                </a:extLst>
              </a:tr>
              <a:tr h="398620">
                <a:tc>
                  <a:txBody>
                    <a:bodyPr/>
                    <a:lstStyle/>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lang="en-GB" sz="1400" u="sng" kern="1200">
                          <a:solidFill>
                            <a:schemeClr val="dk1"/>
                          </a:solidFill>
                          <a:effectLst/>
                          <a:latin typeface="+mn-lt"/>
                          <a:ea typeface="+mn-ea"/>
                          <a:cs typeface="+mn-cs"/>
                          <a:hlinkClick r:id="rId4"/>
                        </a:rPr>
                        <a:t>NHS Confederation – ICS Bulletin</a:t>
                      </a:r>
                      <a:r>
                        <a:rPr lang="en-GB" sz="1400" kern="1200">
                          <a:solidFill>
                            <a:schemeClr val="dk1"/>
                          </a:solidFill>
                          <a:effectLst/>
                          <a:latin typeface="+mn-lt"/>
                          <a:ea typeface="+mn-ea"/>
                          <a:cs typeface="+mn-cs"/>
                        </a:rPr>
                        <a:t> (19.06.24) </a:t>
                      </a:r>
                    </a:p>
                  </a:txBody>
                  <a:tcPr/>
                </a:tc>
                <a:tc>
                  <a:txBody>
                    <a:bodyPr/>
                    <a:lstStyle/>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lang="en-GB" sz="1400" u="sng" kern="1200">
                          <a:solidFill>
                            <a:schemeClr val="dk1"/>
                          </a:solidFill>
                          <a:effectLst/>
                          <a:latin typeface="+mn-lt"/>
                          <a:ea typeface="+mn-ea"/>
                          <a:cs typeface="+mn-cs"/>
                          <a:hlinkClick r:id="rId5"/>
                        </a:rPr>
                        <a:t>NHSE Healthcare Leaders Update</a:t>
                      </a:r>
                      <a:r>
                        <a:rPr lang="en-GB" sz="1400" kern="1200">
                          <a:solidFill>
                            <a:schemeClr val="dk1"/>
                          </a:solidFill>
                          <a:effectLst/>
                          <a:latin typeface="+mn-lt"/>
                          <a:ea typeface="+mn-ea"/>
                          <a:cs typeface="+mn-cs"/>
                        </a:rPr>
                        <a:t> (17.06.24) </a:t>
                      </a:r>
                    </a:p>
                  </a:txBody>
                  <a:tcPr/>
                </a:tc>
                <a:extLst>
                  <a:ext uri="{0D108BD9-81ED-4DB2-BD59-A6C34878D82A}">
                    <a16:rowId xmlns:a16="http://schemas.microsoft.com/office/drawing/2014/main" val="520433602"/>
                  </a:ext>
                </a:extLst>
              </a:tr>
              <a:tr h="4007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u="sng" kern="1200">
                          <a:solidFill>
                            <a:schemeClr val="dk1"/>
                          </a:solidFill>
                          <a:effectLst/>
                          <a:latin typeface="+mn-lt"/>
                          <a:ea typeface="+mn-ea"/>
                          <a:cs typeface="+mn-cs"/>
                          <a:hlinkClick r:id="rId6"/>
                        </a:rPr>
                        <a:t>PIFTICK</a:t>
                      </a:r>
                      <a:r>
                        <a:rPr lang="en-GB" sz="1400" kern="1200">
                          <a:solidFill>
                            <a:schemeClr val="dk1"/>
                          </a:solidFill>
                          <a:effectLst/>
                          <a:latin typeface="+mn-lt"/>
                          <a:ea typeface="+mn-ea"/>
                          <a:cs typeface="+mn-cs"/>
                        </a:rPr>
                        <a:t> (19.06.24)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u="sng">
                          <a:solidFill>
                            <a:srgbClr val="CA2A87"/>
                          </a:solidFill>
                          <a:effectLst/>
                          <a:latin typeface="Arial" panose="020B0604020202020204" pitchFamily="34" charset="0"/>
                          <a:ea typeface="Arial" panose="020B06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NHS Confederation – </a:t>
                      </a:r>
                      <a:r>
                        <a:rPr lang="en-GB" sz="1400" u="sng" err="1">
                          <a:solidFill>
                            <a:srgbClr val="CA2A87"/>
                          </a:solidFill>
                          <a:effectLst/>
                          <a:latin typeface="Arial" panose="020B0604020202020204" pitchFamily="34" charset="0"/>
                          <a:ea typeface="Arial" panose="020B06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ConfedExpo</a:t>
                      </a:r>
                      <a:r>
                        <a:rPr lang="en-GB" sz="1400" u="sng">
                          <a:solidFill>
                            <a:srgbClr val="CA2A87"/>
                          </a:solidFill>
                          <a:effectLst/>
                          <a:latin typeface="Arial" panose="020B0604020202020204" pitchFamily="34" charset="0"/>
                          <a:ea typeface="Arial" panose="020B06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 Update</a:t>
                      </a:r>
                      <a:r>
                        <a:rPr lang="en-GB" sz="1400">
                          <a:effectLst/>
                          <a:latin typeface="Arial" panose="020B0604020202020204" pitchFamily="34" charset="0"/>
                          <a:ea typeface="Arial" panose="020B0604020202020204" pitchFamily="34" charset="0"/>
                          <a:cs typeface="Times New Roman" panose="02020603050405020304" pitchFamily="18" charset="0"/>
                        </a:rPr>
                        <a:t> (12.06.24) </a:t>
                      </a:r>
                    </a:p>
                  </a:txBody>
                  <a:tcPr/>
                </a:tc>
                <a:extLst>
                  <a:ext uri="{0D108BD9-81ED-4DB2-BD59-A6C34878D82A}">
                    <a16:rowId xmlns:a16="http://schemas.microsoft.com/office/drawing/2014/main" val="197964785"/>
                  </a:ext>
                </a:extLst>
              </a:tr>
              <a:tr h="4007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u="sng" kern="1200">
                          <a:solidFill>
                            <a:schemeClr val="dk1"/>
                          </a:solidFill>
                          <a:effectLst/>
                          <a:latin typeface="+mn-lt"/>
                          <a:ea typeface="+mn-ea"/>
                          <a:cs typeface="+mn-cs"/>
                          <a:hlinkClick r:id="rId8"/>
                        </a:rPr>
                        <a:t>The King’s Fund Bulletin</a:t>
                      </a:r>
                      <a:r>
                        <a:rPr lang="en-GB" sz="1400" kern="1200">
                          <a:solidFill>
                            <a:schemeClr val="dk1"/>
                          </a:solidFill>
                          <a:effectLst/>
                          <a:latin typeface="+mn-lt"/>
                          <a:ea typeface="+mn-ea"/>
                          <a:cs typeface="+mn-cs"/>
                        </a:rPr>
                        <a:t> (25.06.24)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u="sng" kern="1200">
                          <a:solidFill>
                            <a:schemeClr val="dk1"/>
                          </a:solidFill>
                          <a:effectLst/>
                          <a:latin typeface="+mn-lt"/>
                          <a:ea typeface="+mn-ea"/>
                          <a:cs typeface="+mn-cs"/>
                          <a:hlinkClick r:id="rId4"/>
                        </a:rPr>
                        <a:t>NHS Confederation – ICS Bulletin</a:t>
                      </a:r>
                      <a:r>
                        <a:rPr lang="en-GB" sz="1400" kern="1200">
                          <a:solidFill>
                            <a:schemeClr val="dk1"/>
                          </a:solidFill>
                          <a:effectLst/>
                          <a:latin typeface="+mn-lt"/>
                          <a:ea typeface="+mn-ea"/>
                          <a:cs typeface="+mn-cs"/>
                        </a:rPr>
                        <a:t> (19.06.24) </a:t>
                      </a:r>
                    </a:p>
                  </a:txBody>
                  <a:tcPr/>
                </a:tc>
                <a:extLst>
                  <a:ext uri="{0D108BD9-81ED-4DB2-BD59-A6C34878D82A}">
                    <a16:rowId xmlns:a16="http://schemas.microsoft.com/office/drawing/2014/main" val="439841124"/>
                  </a:ext>
                </a:extLst>
              </a:tr>
              <a:tr h="4007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u="sng" kern="1200" dirty="0">
                          <a:solidFill>
                            <a:schemeClr val="dk1"/>
                          </a:solidFill>
                          <a:effectLst/>
                          <a:latin typeface="+mn-lt"/>
                          <a:ea typeface="+mn-ea"/>
                          <a:cs typeface="+mn-cs"/>
                          <a:hlinkClick r:id="rId9"/>
                        </a:rPr>
                        <a:t>Taskforce for Lung Health</a:t>
                      </a:r>
                      <a:r>
                        <a:rPr lang="en-GB" sz="1400" kern="1200" dirty="0">
                          <a:solidFill>
                            <a:schemeClr val="dk1"/>
                          </a:solidFill>
                          <a:effectLst/>
                          <a:latin typeface="+mn-lt"/>
                          <a:ea typeface="+mn-ea"/>
                          <a:cs typeface="+mn-cs"/>
                        </a:rPr>
                        <a:t> (26.06.24)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effectLst/>
                          <a:latin typeface="Arial" panose="020B0604020202020204" pitchFamily="34" charset="0"/>
                          <a:ea typeface="Arial" panose="020B0604020202020204" pitchFamily="34" charset="0"/>
                          <a:cs typeface="Times New Roman" panose="02020603050405020304" pitchFamily="18" charset="0"/>
                        </a:rPr>
                        <a:t>NHSE Genomics </a:t>
                      </a:r>
                      <a:r>
                        <a:rPr lang="en-GB" sz="1400" kern="1200">
                          <a:solidFill>
                            <a:schemeClr val="dk1"/>
                          </a:solidFill>
                          <a:effectLst/>
                          <a:latin typeface="+mn-lt"/>
                          <a:ea typeface="+mn-ea"/>
                          <a:cs typeface="+mn-cs"/>
                        </a:rPr>
                        <a:t>Bulletin (June 2024)</a:t>
                      </a:r>
                      <a:endParaRPr lang="en-GB" sz="1400">
                        <a:effectLst/>
                        <a:latin typeface="Arial" panose="020B0604020202020204" pitchFamily="34" charset="0"/>
                        <a:ea typeface="Arial" panose="020B0604020202020204" pitchFamily="34" charset="0"/>
                        <a:cs typeface="Times New Roman" panose="02020603050405020304" pitchFamily="18" charset="0"/>
                      </a:endParaRPr>
                    </a:p>
                  </a:txBody>
                  <a:tcPr/>
                </a:tc>
                <a:extLst>
                  <a:ext uri="{0D108BD9-81ED-4DB2-BD59-A6C34878D82A}">
                    <a16:rowId xmlns:a16="http://schemas.microsoft.com/office/drawing/2014/main" val="1624136687"/>
                  </a:ext>
                </a:extLst>
              </a:tr>
              <a:tr h="4007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u="sng" kern="1200">
                          <a:solidFill>
                            <a:schemeClr val="dk1"/>
                          </a:solidFill>
                          <a:effectLst/>
                          <a:latin typeface="+mn-lt"/>
                          <a:ea typeface="+mn-ea"/>
                          <a:cs typeface="+mn-cs"/>
                          <a:hlinkClick r:id="rId10"/>
                        </a:rPr>
                        <a:t>Academy of Medical Royal Colleges</a:t>
                      </a:r>
                      <a:r>
                        <a:rPr lang="en-GB" sz="1400" kern="1200">
                          <a:solidFill>
                            <a:schemeClr val="dk1"/>
                          </a:solidFill>
                          <a:effectLst/>
                          <a:latin typeface="+mn-lt"/>
                          <a:ea typeface="+mn-ea"/>
                          <a:cs typeface="+mn-cs"/>
                        </a:rPr>
                        <a:t> (28.06.24)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effectLst/>
                          <a:latin typeface="Arial" panose="020B0604020202020204" pitchFamily="34" charset="0"/>
                          <a:ea typeface="Arial" panose="020B0604020202020204" pitchFamily="34" charset="0"/>
                          <a:cs typeface="Times New Roman" panose="02020603050405020304" pitchFamily="18" charset="0"/>
                        </a:rPr>
                        <a:t>NHSE Procurement Transformation Bulletin (June 2024) </a:t>
                      </a:r>
                    </a:p>
                  </a:txBody>
                  <a:tcPr/>
                </a:tc>
                <a:extLst>
                  <a:ext uri="{0D108BD9-81ED-4DB2-BD59-A6C34878D82A}">
                    <a16:rowId xmlns:a16="http://schemas.microsoft.com/office/drawing/2014/main" val="142820884"/>
                  </a:ext>
                </a:extLst>
              </a:tr>
              <a:tr h="4007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u="sng" kern="1200">
                          <a:solidFill>
                            <a:schemeClr val="dk1"/>
                          </a:solidFill>
                          <a:effectLst/>
                          <a:latin typeface="+mn-lt"/>
                          <a:ea typeface="+mn-ea"/>
                          <a:cs typeface="+mn-cs"/>
                          <a:hlinkClick r:id="rId11"/>
                        </a:rPr>
                        <a:t>Office for Life Sciences</a:t>
                      </a:r>
                      <a:r>
                        <a:rPr lang="en-GB" sz="1400" kern="1200">
                          <a:solidFill>
                            <a:schemeClr val="dk1"/>
                          </a:solidFill>
                          <a:effectLst/>
                          <a:latin typeface="+mn-lt"/>
                          <a:ea typeface="+mn-ea"/>
                          <a:cs typeface="+mn-cs"/>
                        </a:rPr>
                        <a:t> (09.08.24)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a:solidFill>
                            <a:schemeClr val="dk1"/>
                          </a:solidFill>
                          <a:effectLst/>
                          <a:latin typeface="+mn-lt"/>
                          <a:ea typeface="+mn-ea"/>
                          <a:cs typeface="+mn-cs"/>
                        </a:rPr>
                        <a:t>NHSE </a:t>
                      </a:r>
                      <a:r>
                        <a:rPr lang="en-GB" sz="1400">
                          <a:effectLst/>
                          <a:latin typeface="Arial" panose="020B0604020202020204" pitchFamily="34" charset="0"/>
                          <a:ea typeface="Arial" panose="020B0604020202020204" pitchFamily="34" charset="0"/>
                          <a:cs typeface="Times New Roman" panose="02020603050405020304" pitchFamily="18" charset="0"/>
                        </a:rPr>
                        <a:t>Primary care</a:t>
                      </a:r>
                      <a:r>
                        <a:rPr lang="en-GB" sz="1400" kern="1200">
                          <a:solidFill>
                            <a:schemeClr val="dk1"/>
                          </a:solidFill>
                          <a:effectLst/>
                          <a:latin typeface="+mn-lt"/>
                          <a:ea typeface="+mn-ea"/>
                          <a:cs typeface="+mn-cs"/>
                        </a:rPr>
                        <a:t> Bulletin (June 2024)</a:t>
                      </a:r>
                      <a:endParaRPr lang="en-GB" sz="1400">
                        <a:effectLst/>
                        <a:latin typeface="Arial" panose="020B0604020202020204" pitchFamily="34" charset="0"/>
                        <a:ea typeface="Arial" panose="020B0604020202020204" pitchFamily="34" charset="0"/>
                        <a:cs typeface="Times New Roman" panose="02020603050405020304" pitchFamily="18" charset="0"/>
                      </a:endParaRPr>
                    </a:p>
                  </a:txBody>
                  <a:tcPr/>
                </a:tc>
                <a:extLst>
                  <a:ext uri="{0D108BD9-81ED-4DB2-BD59-A6C34878D82A}">
                    <a16:rowId xmlns:a16="http://schemas.microsoft.com/office/drawing/2014/main" val="2665736500"/>
                  </a:ext>
                </a:extLst>
              </a:tr>
              <a:tr h="4007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kern="120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a:solidFill>
                            <a:schemeClr val="dk1"/>
                          </a:solidFill>
                          <a:effectLst/>
                          <a:latin typeface="+mn-lt"/>
                          <a:ea typeface="+mn-ea"/>
                          <a:cs typeface="+mn-cs"/>
                        </a:rPr>
                        <a:t>NHSE Transformation Bulletin (June 2024)</a:t>
                      </a:r>
                    </a:p>
                  </a:txBody>
                  <a:tcPr/>
                </a:tc>
                <a:extLst>
                  <a:ext uri="{0D108BD9-81ED-4DB2-BD59-A6C34878D82A}">
                    <a16:rowId xmlns:a16="http://schemas.microsoft.com/office/drawing/2014/main" val="2269476480"/>
                  </a:ext>
                </a:extLst>
              </a:tr>
              <a:tr h="4007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kern="120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NHSE Integrated Care Bulletin (June 2024)</a:t>
                      </a:r>
                    </a:p>
                  </a:txBody>
                  <a:tcPr/>
                </a:tc>
                <a:extLst>
                  <a:ext uri="{0D108BD9-81ED-4DB2-BD59-A6C34878D82A}">
                    <a16:rowId xmlns:a16="http://schemas.microsoft.com/office/drawing/2014/main" val="1947467799"/>
                  </a:ext>
                </a:extLst>
              </a:tr>
              <a:tr h="4007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kern="120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NHSE IMPACT Bulletin (June 2024)</a:t>
                      </a:r>
                    </a:p>
                  </a:txBody>
                  <a:tcPr/>
                </a:tc>
                <a:extLst>
                  <a:ext uri="{0D108BD9-81ED-4DB2-BD59-A6C34878D82A}">
                    <a16:rowId xmlns:a16="http://schemas.microsoft.com/office/drawing/2014/main" val="1796606149"/>
                  </a:ext>
                </a:extLst>
              </a:tr>
            </a:tbl>
          </a:graphicData>
        </a:graphic>
      </p:graphicFrame>
    </p:spTree>
    <p:extLst>
      <p:ext uri="{BB962C8B-B14F-4D97-AF65-F5344CB8AC3E}">
        <p14:creationId xmlns:p14="http://schemas.microsoft.com/office/powerpoint/2010/main" val="928264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8836F-4C70-D776-87C8-CA70B9A43397}"/>
              </a:ext>
            </a:extLst>
          </p:cNvPr>
          <p:cNvSpPr>
            <a:spLocks noGrp="1"/>
          </p:cNvSpPr>
          <p:nvPr>
            <p:ph type="title"/>
          </p:nvPr>
        </p:nvSpPr>
        <p:spPr/>
        <p:txBody>
          <a:bodyPr/>
          <a:lstStyle/>
          <a:p>
            <a:r>
              <a:rPr lang="en-GB"/>
              <a:t>Training &amp; Upskilling Sessions</a:t>
            </a:r>
          </a:p>
        </p:txBody>
      </p:sp>
      <p:sp>
        <p:nvSpPr>
          <p:cNvPr id="5" name="Slide Number Placeholder 4">
            <a:extLst>
              <a:ext uri="{FF2B5EF4-FFF2-40B4-BE49-F238E27FC236}">
                <a16:creationId xmlns:a16="http://schemas.microsoft.com/office/drawing/2014/main" id="{0C320E8F-0B21-A9E6-B4B8-130B1ACC5E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A0D1A1-6419-4D53-9DE2-95F17E34CC8C}" type="slidenum">
              <a:rPr kumimoji="0" lang="en-GB" sz="9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Content Placeholder 8">
            <a:extLst>
              <a:ext uri="{FF2B5EF4-FFF2-40B4-BE49-F238E27FC236}">
                <a16:creationId xmlns:a16="http://schemas.microsoft.com/office/drawing/2014/main" id="{FCC9F7C1-381F-34F1-EAF2-F03C695DDCF7}"/>
              </a:ext>
            </a:extLst>
          </p:cNvPr>
          <p:cNvSpPr>
            <a:spLocks noGrp="1"/>
          </p:cNvSpPr>
          <p:nvPr>
            <p:ph idx="1"/>
          </p:nvPr>
        </p:nvSpPr>
        <p:spPr>
          <a:xfrm>
            <a:off x="402590" y="1216507"/>
            <a:ext cx="11021471" cy="4592322"/>
          </a:xfrm>
        </p:spPr>
        <p:txBody>
          <a:bodyPr anchor="t">
            <a:normAutofit/>
          </a:bodyPr>
          <a:lstStyle/>
          <a:p>
            <a:pPr marL="216000" marR="0" lvl="1" indent="-216000" algn="l" defTabSz="914400" rtl="0" eaLnBrk="1" fontAlgn="auto" latinLnBrk="0" hangingPunct="1">
              <a:lnSpc>
                <a:spcPct val="100000"/>
              </a:lnSpc>
              <a:spcBef>
                <a:spcPts val="1000"/>
              </a:spcBef>
              <a:spcAft>
                <a:spcPts val="0"/>
              </a:spcAft>
              <a:buClr>
                <a:srgbClr val="CA2A87"/>
              </a:buClr>
              <a:buSzPct val="110000"/>
              <a:buFontTx/>
              <a:buBlip>
                <a:blip r:embed="rId3"/>
              </a:buBlip>
              <a:tabLst/>
              <a:defRPr/>
            </a:pPr>
            <a:r>
              <a:rPr lang="en-GB" sz="1500" b="0" kern="100" dirty="0">
                <a:solidFill>
                  <a:prstClr val="black"/>
                </a:solidFill>
                <a:ea typeface="Calibri" panose="020F0502020204030204" pitchFamily="34" charset="0"/>
                <a:cs typeface="Times New Roman" panose="02020603050405020304" pitchFamily="18" charset="0"/>
              </a:rPr>
              <a:t>To support the </a:t>
            </a:r>
            <a:r>
              <a:rPr lang="en-GB" sz="1500" kern="100" dirty="0">
                <a:solidFill>
                  <a:prstClr val="black"/>
                </a:solidFill>
                <a:ea typeface="Calibri" panose="020F0502020204030204" pitchFamily="34" charset="0"/>
                <a:cs typeface="Times New Roman" panose="02020603050405020304" pitchFamily="18" charset="0"/>
              </a:rPr>
              <a:t>implementation of the guidance at a national, member and system level, the ABPI have arranged a number of upskilling sessions in the coming months:</a:t>
            </a:r>
            <a:endParaRPr lang="en-GB" b="0" dirty="0"/>
          </a:p>
          <a:p>
            <a:pPr lvl="1"/>
            <a:endParaRPr lang="en-GB" dirty="0"/>
          </a:p>
        </p:txBody>
      </p:sp>
      <p:graphicFrame>
        <p:nvGraphicFramePr>
          <p:cNvPr id="6" name="Table 5">
            <a:extLst>
              <a:ext uri="{FF2B5EF4-FFF2-40B4-BE49-F238E27FC236}">
                <a16:creationId xmlns:a16="http://schemas.microsoft.com/office/drawing/2014/main" id="{C82F5AF1-8F02-49A3-9F9E-49F478C0B09E}"/>
              </a:ext>
            </a:extLst>
          </p:cNvPr>
          <p:cNvGraphicFramePr>
            <a:graphicFrameLocks noGrp="1"/>
          </p:cNvGraphicFramePr>
          <p:nvPr>
            <p:extLst>
              <p:ext uri="{D42A27DB-BD31-4B8C-83A1-F6EECF244321}">
                <p14:modId xmlns:p14="http://schemas.microsoft.com/office/powerpoint/2010/main" val="803794549"/>
              </p:ext>
            </p:extLst>
          </p:nvPr>
        </p:nvGraphicFramePr>
        <p:xfrm>
          <a:off x="475127" y="2281590"/>
          <a:ext cx="10116673" cy="4122158"/>
        </p:xfrm>
        <a:graphic>
          <a:graphicData uri="http://schemas.openxmlformats.org/drawingml/2006/table">
            <a:tbl>
              <a:tblPr firstRow="1" bandRow="1">
                <a:tableStyleId>{5C22544A-7EE6-4342-B048-85BDC9FD1C3A}</a:tableStyleId>
              </a:tblPr>
              <a:tblGrid>
                <a:gridCol w="6386396">
                  <a:extLst>
                    <a:ext uri="{9D8B030D-6E8A-4147-A177-3AD203B41FA5}">
                      <a16:colId xmlns:a16="http://schemas.microsoft.com/office/drawing/2014/main" val="3868771620"/>
                    </a:ext>
                  </a:extLst>
                </a:gridCol>
                <a:gridCol w="3730277">
                  <a:extLst>
                    <a:ext uri="{9D8B030D-6E8A-4147-A177-3AD203B41FA5}">
                      <a16:colId xmlns:a16="http://schemas.microsoft.com/office/drawing/2014/main" val="3146920651"/>
                    </a:ext>
                  </a:extLst>
                </a:gridCol>
              </a:tblGrid>
              <a:tr h="485445">
                <a:tc>
                  <a:txBody>
                    <a:bodyPr/>
                    <a:lstStyle/>
                    <a:p>
                      <a:r>
                        <a:rPr lang="en-GB" sz="1400" dirty="0"/>
                        <a:t>National Level Training</a:t>
                      </a:r>
                    </a:p>
                  </a:txBody>
                  <a:tcPr/>
                </a:tc>
                <a:tc>
                  <a:txBody>
                    <a:bodyPr/>
                    <a:lstStyle/>
                    <a:p>
                      <a:r>
                        <a:rPr lang="en-GB" sz="1400"/>
                        <a:t>System Training </a:t>
                      </a:r>
                    </a:p>
                  </a:txBody>
                  <a:tcPr/>
                </a:tc>
                <a:extLst>
                  <a:ext uri="{0D108BD9-81ED-4DB2-BD59-A6C34878D82A}">
                    <a16:rowId xmlns:a16="http://schemas.microsoft.com/office/drawing/2014/main" val="89948577"/>
                  </a:ext>
                </a:extLst>
              </a:tr>
              <a:tr h="12470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NHSE Commercial Oversight Group – Including Fiona Bride (Director, Medicines, Value and Access, NHSE) Jack Turner (Deputy Director, Commercial Medicines Access Policy, NHSE), and Claire Foreman (Director of Medicines Policy and Strategy, NHSE (10 July)</a:t>
                      </a:r>
                    </a:p>
                  </a:txBody>
                  <a:tcPr/>
                </a:tc>
                <a:tc>
                  <a:txBody>
                    <a:bodyPr/>
                    <a:lstStyle/>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lang="en-GB" sz="1400" dirty="0">
                          <a:effectLst/>
                          <a:latin typeface="Arial" panose="020B0604020202020204" pitchFamily="34" charset="0"/>
                          <a:ea typeface="Arial" panose="020B0604020202020204" pitchFamily="34" charset="0"/>
                          <a:cs typeface="Times New Roman" panose="02020603050405020304" pitchFamily="18" charset="0"/>
                        </a:rPr>
                        <a:t>NHS Confederation Members Training Session (20</a:t>
                      </a:r>
                      <a:r>
                        <a:rPr lang="en-GB" sz="1400" baseline="30000" dirty="0">
                          <a:effectLst/>
                          <a:latin typeface="Arial" panose="020B0604020202020204" pitchFamily="34" charset="0"/>
                          <a:ea typeface="Arial" panose="020B0604020202020204" pitchFamily="34" charset="0"/>
                          <a:cs typeface="Times New Roman" panose="02020603050405020304" pitchFamily="18" charset="0"/>
                        </a:rPr>
                        <a:t> </a:t>
                      </a:r>
                      <a:r>
                        <a:rPr lang="en-GB" sz="1400" dirty="0">
                          <a:effectLst/>
                          <a:latin typeface="Arial" panose="020B0604020202020204" pitchFamily="34" charset="0"/>
                          <a:ea typeface="Arial" panose="020B0604020202020204" pitchFamily="34" charset="0"/>
                          <a:cs typeface="Times New Roman" panose="02020603050405020304" pitchFamily="18" charset="0"/>
                        </a:rPr>
                        <a:t>November) </a:t>
                      </a: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endParaRPr lang="en-GB" sz="1400" kern="1200" dirty="0">
                        <a:solidFill>
                          <a:schemeClr val="dk1"/>
                        </a:solidFill>
                        <a:effectLst/>
                        <a:latin typeface="Arial" panose="020B0604020202020204" pitchFamily="34" charset="0"/>
                        <a:ea typeface="+mn-ea"/>
                        <a:cs typeface="Times New Roman" panose="02020603050405020304" pitchFamily="18" charset="0"/>
                      </a:endParaRPr>
                    </a:p>
                  </a:txBody>
                  <a:tcPr/>
                </a:tc>
                <a:extLst>
                  <a:ext uri="{0D108BD9-81ED-4DB2-BD59-A6C34878D82A}">
                    <a16:rowId xmlns:a16="http://schemas.microsoft.com/office/drawing/2014/main" val="520433602"/>
                  </a:ext>
                </a:extLst>
              </a:tr>
              <a:tr h="6880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a:solidFill>
                            <a:schemeClr val="dk1"/>
                          </a:solidFill>
                          <a:effectLst/>
                          <a:latin typeface="Arial" panose="020B0604020202020204" pitchFamily="34" charset="0"/>
                          <a:ea typeface="+mn-ea"/>
                          <a:cs typeface="Times New Roman" panose="02020603050405020304" pitchFamily="18" charset="0"/>
                        </a:rPr>
                        <a:t>Office of Life Sciences Briefing (31 July)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Arial" panose="020B0604020202020204" pitchFamily="34" charset="0"/>
                          <a:ea typeface="+mn-ea"/>
                          <a:cs typeface="Times New Roman" panose="02020603050405020304" pitchFamily="18" charset="0"/>
                        </a:rPr>
                        <a:t>Health Innovation Network Training Session (21 November)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effectLst/>
                        <a:latin typeface="Arial" panose="020B0604020202020204" pitchFamily="34" charset="0"/>
                        <a:ea typeface="Arial" panose="020B0604020202020204" pitchFamily="34" charset="0"/>
                        <a:cs typeface="Times New Roman" panose="02020603050405020304" pitchFamily="18" charset="0"/>
                      </a:endParaRPr>
                    </a:p>
                  </a:txBody>
                  <a:tcPr/>
                </a:tc>
                <a:extLst>
                  <a:ext uri="{0D108BD9-81ED-4DB2-BD59-A6C34878D82A}">
                    <a16:rowId xmlns:a16="http://schemas.microsoft.com/office/drawing/2014/main" val="197964785"/>
                  </a:ext>
                </a:extLst>
              </a:tr>
              <a:tr h="4085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NICON (16 October)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kern="1200" dirty="0">
                        <a:solidFill>
                          <a:schemeClr val="dk1"/>
                        </a:solidFill>
                        <a:effectLst/>
                        <a:latin typeface="+mn-lt"/>
                        <a:ea typeface="+mn-ea"/>
                        <a:cs typeface="+mn-cs"/>
                      </a:endParaRPr>
                    </a:p>
                  </a:txBody>
                  <a:tcPr/>
                </a:tc>
                <a:extLst>
                  <a:ext uri="{0D108BD9-81ED-4DB2-BD59-A6C34878D82A}">
                    <a16:rowId xmlns:a16="http://schemas.microsoft.com/office/drawing/2014/main" val="2758847178"/>
                  </a:ext>
                </a:extLst>
              </a:tr>
              <a:tr h="4085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Welsh NHS Confederation (6 November)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kern="1200" dirty="0">
                        <a:solidFill>
                          <a:schemeClr val="dk1"/>
                        </a:solidFill>
                        <a:effectLst/>
                        <a:latin typeface="+mn-lt"/>
                        <a:ea typeface="+mn-ea"/>
                        <a:cs typeface="+mn-cs"/>
                      </a:endParaRPr>
                    </a:p>
                  </a:txBody>
                  <a:tcPr/>
                </a:tc>
                <a:extLst>
                  <a:ext uri="{0D108BD9-81ED-4DB2-BD59-A6C34878D82A}">
                    <a16:rowId xmlns:a16="http://schemas.microsoft.com/office/drawing/2014/main" val="151998958"/>
                  </a:ext>
                </a:extLst>
              </a:tr>
              <a:tr h="4085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National Healthcare Inequalities Improvement Programme Training Session (TBC)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kern="1200" dirty="0">
                        <a:solidFill>
                          <a:schemeClr val="dk1"/>
                        </a:solidFill>
                        <a:effectLst/>
                        <a:latin typeface="+mn-lt"/>
                        <a:ea typeface="+mn-ea"/>
                        <a:cs typeface="+mn-cs"/>
                      </a:endParaRPr>
                    </a:p>
                  </a:txBody>
                  <a:tcPr/>
                </a:tc>
                <a:extLst>
                  <a:ext uri="{0D108BD9-81ED-4DB2-BD59-A6C34878D82A}">
                    <a16:rowId xmlns:a16="http://schemas.microsoft.com/office/drawing/2014/main" val="1398558634"/>
                  </a:ext>
                </a:extLst>
              </a:tr>
            </a:tbl>
          </a:graphicData>
        </a:graphic>
      </p:graphicFrame>
    </p:spTree>
    <p:extLst>
      <p:ext uri="{BB962C8B-B14F-4D97-AF65-F5344CB8AC3E}">
        <p14:creationId xmlns:p14="http://schemas.microsoft.com/office/powerpoint/2010/main" val="44590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8836F-4C70-D776-87C8-CA70B9A43397}"/>
              </a:ext>
            </a:extLst>
          </p:cNvPr>
          <p:cNvSpPr>
            <a:spLocks noGrp="1"/>
          </p:cNvSpPr>
          <p:nvPr>
            <p:ph type="title"/>
          </p:nvPr>
        </p:nvSpPr>
        <p:spPr>
          <a:xfrm>
            <a:off x="424543" y="252199"/>
            <a:ext cx="10020552" cy="1169229"/>
          </a:xfrm>
        </p:spPr>
        <p:txBody>
          <a:bodyPr/>
          <a:lstStyle/>
          <a:p>
            <a:r>
              <a:rPr lang="en-GB"/>
              <a:t>Responses to Guidance &amp; Dissemination – #powerofpartnerships campaign </a:t>
            </a:r>
          </a:p>
        </p:txBody>
      </p:sp>
      <p:sp>
        <p:nvSpPr>
          <p:cNvPr id="5" name="Slide Number Placeholder 4">
            <a:extLst>
              <a:ext uri="{FF2B5EF4-FFF2-40B4-BE49-F238E27FC236}">
                <a16:creationId xmlns:a16="http://schemas.microsoft.com/office/drawing/2014/main" id="{0C320E8F-0B21-A9E6-B4B8-130B1ACC5E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A0D1A1-6419-4D53-9DE2-95F17E34CC8C}" type="slidenum">
              <a:rPr kumimoji="0" lang="en-GB" sz="9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9E95ABCB-81F2-8141-A8F2-62684570BF91}"/>
              </a:ext>
            </a:extLst>
          </p:cNvPr>
          <p:cNvPicPr>
            <a:picLocks noChangeAspect="1"/>
          </p:cNvPicPr>
          <p:nvPr/>
        </p:nvPicPr>
        <p:blipFill>
          <a:blip r:embed="rId3"/>
          <a:stretch>
            <a:fillRect/>
          </a:stretch>
        </p:blipFill>
        <p:spPr>
          <a:xfrm>
            <a:off x="386443" y="1040043"/>
            <a:ext cx="4474029" cy="2626859"/>
          </a:xfrm>
          <a:prstGeom prst="rect">
            <a:avLst/>
          </a:prstGeom>
        </p:spPr>
      </p:pic>
      <p:pic>
        <p:nvPicPr>
          <p:cNvPr id="4" name="Picture 3">
            <a:extLst>
              <a:ext uri="{FF2B5EF4-FFF2-40B4-BE49-F238E27FC236}">
                <a16:creationId xmlns:a16="http://schemas.microsoft.com/office/drawing/2014/main" id="{5ADD292C-FF55-F3DD-3040-AE03FECBD4F9}"/>
              </a:ext>
            </a:extLst>
          </p:cNvPr>
          <p:cNvPicPr>
            <a:picLocks noChangeAspect="1"/>
          </p:cNvPicPr>
          <p:nvPr/>
        </p:nvPicPr>
        <p:blipFill>
          <a:blip r:embed="rId4"/>
          <a:stretch>
            <a:fillRect/>
          </a:stretch>
        </p:blipFill>
        <p:spPr>
          <a:xfrm>
            <a:off x="386443" y="3954886"/>
            <a:ext cx="4550228" cy="2559504"/>
          </a:xfrm>
          <a:prstGeom prst="rect">
            <a:avLst/>
          </a:prstGeom>
        </p:spPr>
      </p:pic>
      <p:pic>
        <p:nvPicPr>
          <p:cNvPr id="6" name="Picture 5">
            <a:extLst>
              <a:ext uri="{FF2B5EF4-FFF2-40B4-BE49-F238E27FC236}">
                <a16:creationId xmlns:a16="http://schemas.microsoft.com/office/drawing/2014/main" id="{BF29A9AF-D2EB-3356-602A-7817E0355366}"/>
              </a:ext>
            </a:extLst>
          </p:cNvPr>
          <p:cNvPicPr>
            <a:picLocks noChangeAspect="1"/>
          </p:cNvPicPr>
          <p:nvPr/>
        </p:nvPicPr>
        <p:blipFill>
          <a:blip r:embed="rId5"/>
          <a:stretch>
            <a:fillRect/>
          </a:stretch>
        </p:blipFill>
        <p:spPr>
          <a:xfrm>
            <a:off x="5716212" y="1040043"/>
            <a:ext cx="4783314" cy="2626858"/>
          </a:xfrm>
          <a:prstGeom prst="rect">
            <a:avLst/>
          </a:prstGeom>
        </p:spPr>
      </p:pic>
      <p:pic>
        <p:nvPicPr>
          <p:cNvPr id="7" name="Picture 6">
            <a:extLst>
              <a:ext uri="{FF2B5EF4-FFF2-40B4-BE49-F238E27FC236}">
                <a16:creationId xmlns:a16="http://schemas.microsoft.com/office/drawing/2014/main" id="{5A19619D-BDB6-5D4D-FADC-9FF2E4F1F05A}"/>
              </a:ext>
            </a:extLst>
          </p:cNvPr>
          <p:cNvPicPr>
            <a:picLocks noChangeAspect="1"/>
          </p:cNvPicPr>
          <p:nvPr/>
        </p:nvPicPr>
        <p:blipFill>
          <a:blip r:embed="rId6"/>
          <a:stretch>
            <a:fillRect/>
          </a:stretch>
        </p:blipFill>
        <p:spPr>
          <a:xfrm>
            <a:off x="5661781" y="3823776"/>
            <a:ext cx="4783314" cy="2690614"/>
          </a:xfrm>
          <a:prstGeom prst="rect">
            <a:avLst/>
          </a:prstGeom>
        </p:spPr>
      </p:pic>
    </p:spTree>
    <p:extLst>
      <p:ext uri="{BB962C8B-B14F-4D97-AF65-F5344CB8AC3E}">
        <p14:creationId xmlns:p14="http://schemas.microsoft.com/office/powerpoint/2010/main" val="1660942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8836F-4C70-D776-87C8-CA70B9A43397}"/>
              </a:ext>
            </a:extLst>
          </p:cNvPr>
          <p:cNvSpPr>
            <a:spLocks noGrp="1"/>
          </p:cNvSpPr>
          <p:nvPr>
            <p:ph type="title"/>
          </p:nvPr>
        </p:nvSpPr>
        <p:spPr>
          <a:xfrm>
            <a:off x="424543" y="236459"/>
            <a:ext cx="10351455" cy="1169229"/>
          </a:xfrm>
        </p:spPr>
        <p:txBody>
          <a:bodyPr/>
          <a:lstStyle/>
          <a:p>
            <a:r>
              <a:rPr lang="en-GB"/>
              <a:t>Responses to Guidance &amp; Dissemination – #powerofpartnerships campaign </a:t>
            </a:r>
          </a:p>
        </p:txBody>
      </p:sp>
      <p:sp>
        <p:nvSpPr>
          <p:cNvPr id="5" name="Slide Number Placeholder 4">
            <a:extLst>
              <a:ext uri="{FF2B5EF4-FFF2-40B4-BE49-F238E27FC236}">
                <a16:creationId xmlns:a16="http://schemas.microsoft.com/office/drawing/2014/main" id="{0C320E8F-0B21-A9E6-B4B8-130B1ACC5E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A0D1A1-6419-4D53-9DE2-95F17E34CC8C}" type="slidenum">
              <a:rPr kumimoji="0" lang="en-GB" sz="9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Table 6">
            <a:extLst>
              <a:ext uri="{FF2B5EF4-FFF2-40B4-BE49-F238E27FC236}">
                <a16:creationId xmlns:a16="http://schemas.microsoft.com/office/drawing/2014/main" id="{44D6CC7E-ECB1-9553-21F1-6B01D96C2299}"/>
              </a:ext>
            </a:extLst>
          </p:cNvPr>
          <p:cNvGraphicFramePr>
            <a:graphicFrameLocks noGrp="1"/>
          </p:cNvGraphicFramePr>
          <p:nvPr/>
        </p:nvGraphicFramePr>
        <p:xfrm>
          <a:off x="424544" y="1124744"/>
          <a:ext cx="11216075" cy="5274435"/>
        </p:xfrm>
        <a:graphic>
          <a:graphicData uri="http://schemas.openxmlformats.org/drawingml/2006/table">
            <a:tbl>
              <a:tblPr firstRow="1" firstCol="1" bandRow="1"/>
              <a:tblGrid>
                <a:gridCol w="4238503">
                  <a:extLst>
                    <a:ext uri="{9D8B030D-6E8A-4147-A177-3AD203B41FA5}">
                      <a16:colId xmlns:a16="http://schemas.microsoft.com/office/drawing/2014/main" val="2709621487"/>
                    </a:ext>
                  </a:extLst>
                </a:gridCol>
                <a:gridCol w="1751255">
                  <a:extLst>
                    <a:ext uri="{9D8B030D-6E8A-4147-A177-3AD203B41FA5}">
                      <a16:colId xmlns:a16="http://schemas.microsoft.com/office/drawing/2014/main" val="431384612"/>
                    </a:ext>
                  </a:extLst>
                </a:gridCol>
                <a:gridCol w="1720397">
                  <a:extLst>
                    <a:ext uri="{9D8B030D-6E8A-4147-A177-3AD203B41FA5}">
                      <a16:colId xmlns:a16="http://schemas.microsoft.com/office/drawing/2014/main" val="2294467230"/>
                    </a:ext>
                  </a:extLst>
                </a:gridCol>
                <a:gridCol w="3471653">
                  <a:extLst>
                    <a:ext uri="{9D8B030D-6E8A-4147-A177-3AD203B41FA5}">
                      <a16:colId xmlns:a16="http://schemas.microsoft.com/office/drawing/2014/main" val="183476156"/>
                    </a:ext>
                  </a:extLst>
                </a:gridCol>
                <a:gridCol w="34267">
                  <a:extLst>
                    <a:ext uri="{9D8B030D-6E8A-4147-A177-3AD203B41FA5}">
                      <a16:colId xmlns:a16="http://schemas.microsoft.com/office/drawing/2014/main" val="468660887"/>
                    </a:ext>
                  </a:extLst>
                </a:gridCol>
              </a:tblGrid>
              <a:tr h="116085">
                <a:tc>
                  <a:txBody>
                    <a:bodyPr/>
                    <a:lstStyle/>
                    <a:p>
                      <a:r>
                        <a:rPr lang="en-GB" sz="800" b="1">
                          <a:effectLst/>
                          <a:latin typeface="Arial" panose="020B0604020202020204" pitchFamily="34" charset="0"/>
                          <a:ea typeface="Aptos" panose="020B0004020202020204" pitchFamily="34" charset="0"/>
                          <a:cs typeface="Aptos" panose="020B0004020202020204" pitchFamily="34" charset="0"/>
                        </a:rPr>
                        <a:t>ABPI Director Amit Aggarwal posts</a:t>
                      </a:r>
                      <a:endParaRPr lang="en-GB" sz="800" b="1">
                        <a:effectLst/>
                        <a:latin typeface="Aptos" panose="020B0004020202020204" pitchFamily="34" charset="0"/>
                        <a:ea typeface="Aptos" panose="020B0004020202020204" pitchFamily="34" charset="0"/>
                        <a:cs typeface="Aptos" panose="020B0004020202020204" pitchFamily="34" charset="0"/>
                      </a:endParaRPr>
                    </a:p>
                  </a:txBody>
                  <a:tcPr marL="41191" marR="4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r>
                        <a:rPr lang="en-GB" sz="800" b="1">
                          <a:effectLst/>
                          <a:latin typeface="Arial" panose="020B0604020202020204" pitchFamily="34" charset="0"/>
                          <a:ea typeface="Aptos" panose="020B0004020202020204" pitchFamily="34" charset="0"/>
                          <a:cs typeface="Aptos" panose="020B0004020202020204" pitchFamily="34" charset="0"/>
                        </a:rPr>
                        <a:t>NHS pharmacy leader Clair Huckerby posts </a:t>
                      </a:r>
                      <a:endParaRPr lang="en-GB" sz="800" b="1">
                        <a:effectLst/>
                        <a:latin typeface="Aptos" panose="020B0004020202020204" pitchFamily="34" charset="0"/>
                        <a:ea typeface="Aptos" panose="020B0004020202020204" pitchFamily="34" charset="0"/>
                        <a:cs typeface="Aptos" panose="020B0004020202020204" pitchFamily="34" charset="0"/>
                      </a:endParaRPr>
                    </a:p>
                  </a:txBody>
                  <a:tcPr marL="41191" marR="4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en-GB"/>
                    </a:p>
                  </a:txBody>
                  <a:tcPr/>
                </a:tc>
                <a:tc>
                  <a:txBody>
                    <a:bodyPr/>
                    <a:lstStyle/>
                    <a:p>
                      <a:r>
                        <a:rPr lang="en-GB" sz="800" b="1">
                          <a:effectLst/>
                          <a:latin typeface="Arial" panose="020B0604020202020204" pitchFamily="34" charset="0"/>
                          <a:ea typeface="Aptos" panose="020B0004020202020204" pitchFamily="34" charset="0"/>
                          <a:cs typeface="Aptos" panose="020B0004020202020204" pitchFamily="34" charset="0"/>
                        </a:rPr>
                        <a:t>ABPI Board member MA posts </a:t>
                      </a:r>
                      <a:endParaRPr lang="en-GB" sz="800" b="1">
                        <a:effectLst/>
                        <a:latin typeface="Aptos" panose="020B0004020202020204" pitchFamily="34" charset="0"/>
                        <a:ea typeface="Aptos" panose="020B0004020202020204" pitchFamily="34" charset="0"/>
                        <a:cs typeface="Aptos" panose="020B0004020202020204" pitchFamily="34" charset="0"/>
                      </a:endParaRPr>
                    </a:p>
                  </a:txBody>
                  <a:tcPr marL="41191" marR="4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r>
                        <a:rPr lang="en-GB" sz="700">
                          <a:effectLst/>
                          <a:latin typeface="Aptos" panose="020B0004020202020204" pitchFamily="34" charset="0"/>
                          <a:ea typeface="Aptos" panose="020B0004020202020204" pitchFamily="34" charset="0"/>
                          <a:cs typeface="Aptos" panose="020B000402020202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088802479"/>
                  </a:ext>
                </a:extLst>
              </a:tr>
              <a:tr h="1167813">
                <a:tc>
                  <a:txBody>
                    <a:bodyPr/>
                    <a:lstStyle/>
                    <a:p>
                      <a:pPr marL="342900" lvl="0" indent="-342900">
                        <a:buSzPts val="1000"/>
                        <a:buFont typeface="Symbol" panose="05050102010706020507" pitchFamily="18" charset="2"/>
                        <a:buChar char=""/>
                        <a:tabLst>
                          <a:tab pos="457200" algn="l"/>
                        </a:tabLst>
                      </a:pPr>
                      <a:r>
                        <a:rPr lang="en-GB" sz="800">
                          <a:effectLst/>
                          <a:latin typeface="Arial" panose="020B0604020202020204" pitchFamily="34" charset="0"/>
                          <a:ea typeface="Times New Roman" panose="02020603050405020304" pitchFamily="18" charset="0"/>
                          <a:cs typeface="Aptos" panose="020B0004020202020204" pitchFamily="34" charset="0"/>
                        </a:rPr>
                        <a:t>X/Twitter - </a:t>
                      </a:r>
                      <a:r>
                        <a:rPr lang="en-GB" sz="800" u="sng">
                          <a:solidFill>
                            <a:srgbClr val="467886"/>
                          </a:solidFill>
                          <a:effectLst/>
                          <a:latin typeface="Arial" panose="020B0604020202020204" pitchFamily="34" charset="0"/>
                          <a:ea typeface="Times New Roman" panose="02020603050405020304" pitchFamily="18" charset="0"/>
                          <a:cs typeface="Aptos" panose="020B0004020202020204" pitchFamily="34" charset="0"/>
                          <a:hlinkClick r:id="rId3"/>
                        </a:rPr>
                        <a:t>https://x.com/ABPI_UK/status/1820747561935736953</a:t>
                      </a:r>
                      <a:r>
                        <a:rPr lang="en-GB" sz="800">
                          <a:effectLst/>
                          <a:latin typeface="Arial" panose="020B0604020202020204" pitchFamily="34" charset="0"/>
                          <a:ea typeface="Times New Roman" panose="02020603050405020304" pitchFamily="18" charset="0"/>
                          <a:cs typeface="Aptos" panose="020B0004020202020204" pitchFamily="34" charset="0"/>
                        </a:rPr>
                        <a:t> </a:t>
                      </a:r>
                      <a:endParaRPr lang="en-GB" sz="80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800">
                          <a:effectLst/>
                          <a:latin typeface="Arial" panose="020B0604020202020204" pitchFamily="34" charset="0"/>
                          <a:ea typeface="Times New Roman" panose="02020603050405020304" pitchFamily="18" charset="0"/>
                          <a:cs typeface="Aptos" panose="020B0004020202020204" pitchFamily="34" charset="0"/>
                        </a:rPr>
                        <a:t>LinkedIn - </a:t>
                      </a:r>
                      <a:r>
                        <a:rPr lang="en-GB" sz="800" u="sng">
                          <a:solidFill>
                            <a:srgbClr val="467886"/>
                          </a:solidFill>
                          <a:effectLst/>
                          <a:latin typeface="Arial" panose="020B0604020202020204" pitchFamily="34" charset="0"/>
                          <a:ea typeface="Times New Roman" panose="02020603050405020304" pitchFamily="18" charset="0"/>
                          <a:cs typeface="Aptos" panose="020B0004020202020204" pitchFamily="34" charset="0"/>
                          <a:hlinkClick r:id="rId4"/>
                        </a:rPr>
                        <a:t>https://www.linkedin.com/feed/update/urn:li:activity:7226513888857460736</a:t>
                      </a:r>
                      <a:r>
                        <a:rPr lang="en-GB" sz="800">
                          <a:effectLst/>
                          <a:latin typeface="Arial" panose="020B0604020202020204" pitchFamily="34" charset="0"/>
                          <a:ea typeface="Times New Roman" panose="02020603050405020304" pitchFamily="18" charset="0"/>
                          <a:cs typeface="Aptos" panose="020B0004020202020204" pitchFamily="34" charset="0"/>
                        </a:rPr>
                        <a:t> </a:t>
                      </a:r>
                      <a:endParaRPr lang="en-GB" sz="80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800">
                          <a:effectLst/>
                          <a:latin typeface="Arial" panose="020B0604020202020204" pitchFamily="34" charset="0"/>
                          <a:ea typeface="Times New Roman" panose="02020603050405020304" pitchFamily="18" charset="0"/>
                          <a:cs typeface="Aptos" panose="020B0004020202020204" pitchFamily="34" charset="0"/>
                        </a:rPr>
                        <a:t>Instagram - </a:t>
                      </a:r>
                      <a:r>
                        <a:rPr lang="en-GB" sz="800" u="sng">
                          <a:solidFill>
                            <a:srgbClr val="467886"/>
                          </a:solidFill>
                          <a:effectLst/>
                          <a:latin typeface="Arial" panose="020B0604020202020204" pitchFamily="34" charset="0"/>
                          <a:ea typeface="Times New Roman" panose="02020603050405020304" pitchFamily="18" charset="0"/>
                          <a:cs typeface="Aptos" panose="020B0004020202020204" pitchFamily="34" charset="0"/>
                          <a:hlinkClick r:id="rId5"/>
                        </a:rPr>
                        <a:t>https://www.instagram.com/p/C-UrCxRoOLL/?utm_source=ig_web_copy_link&amp;igsh=MzRlODBiNWFlZA==</a:t>
                      </a:r>
                      <a:r>
                        <a:rPr lang="en-GB" sz="800">
                          <a:effectLst/>
                          <a:latin typeface="Arial" panose="020B0604020202020204" pitchFamily="34" charset="0"/>
                          <a:ea typeface="Times New Roman" panose="02020603050405020304" pitchFamily="18" charset="0"/>
                          <a:cs typeface="Aptos" panose="020B0004020202020204" pitchFamily="34" charset="0"/>
                        </a:rPr>
                        <a:t> </a:t>
                      </a:r>
                      <a:endParaRPr lang="en-GB" sz="800">
                        <a:effectLst/>
                        <a:latin typeface="Aptos" panose="020B0004020202020204" pitchFamily="34" charset="0"/>
                        <a:ea typeface="Aptos" panose="020B0004020202020204" pitchFamily="34" charset="0"/>
                        <a:cs typeface="Aptos" panose="020B0004020202020204" pitchFamily="34" charset="0"/>
                      </a:endParaRPr>
                    </a:p>
                  </a:txBody>
                  <a:tcPr marL="41191" marR="4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342900" lvl="0" indent="-342900">
                        <a:buSzPts val="1000"/>
                        <a:buFont typeface="Symbol" panose="05050102010706020507" pitchFamily="18" charset="2"/>
                        <a:buChar char=""/>
                        <a:tabLst>
                          <a:tab pos="457200" algn="l"/>
                        </a:tabLst>
                      </a:pPr>
                      <a:r>
                        <a:rPr lang="en-GB" sz="800">
                          <a:effectLst/>
                          <a:latin typeface="Arial" panose="020B0604020202020204" pitchFamily="34" charset="0"/>
                          <a:ea typeface="Times New Roman" panose="02020603050405020304" pitchFamily="18" charset="0"/>
                          <a:cs typeface="Aptos" panose="020B0004020202020204" pitchFamily="34" charset="0"/>
                        </a:rPr>
                        <a:t>XTwitter - </a:t>
                      </a:r>
                      <a:r>
                        <a:rPr lang="en-GB" sz="800" u="sng">
                          <a:solidFill>
                            <a:srgbClr val="467886"/>
                          </a:solidFill>
                          <a:effectLst/>
                          <a:latin typeface="Arial" panose="020B0604020202020204" pitchFamily="34" charset="0"/>
                          <a:ea typeface="Times New Roman" panose="02020603050405020304" pitchFamily="18" charset="0"/>
                          <a:cs typeface="Aptos" panose="020B0004020202020204" pitchFamily="34" charset="0"/>
                          <a:hlinkClick r:id="rId6" tooltip="https://x.com/abpi_uk/status/1821208897606025299"/>
                        </a:rPr>
                        <a:t>https://x.com/ABPI_UK/status/1821208897606025299</a:t>
                      </a:r>
                      <a:endParaRPr lang="en-GB" sz="80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800">
                          <a:effectLst/>
                          <a:latin typeface="Arial" panose="020B0604020202020204" pitchFamily="34" charset="0"/>
                          <a:ea typeface="Times New Roman" panose="02020603050405020304" pitchFamily="18" charset="0"/>
                          <a:cs typeface="Aptos" panose="020B0004020202020204" pitchFamily="34" charset="0"/>
                        </a:rPr>
                        <a:t>LinkedIn - </a:t>
                      </a:r>
                      <a:r>
                        <a:rPr lang="en-GB" sz="800" u="sng">
                          <a:solidFill>
                            <a:srgbClr val="467886"/>
                          </a:solidFill>
                          <a:effectLst/>
                          <a:latin typeface="Arial" panose="020B0604020202020204" pitchFamily="34" charset="0"/>
                          <a:ea typeface="Times New Roman" panose="02020603050405020304" pitchFamily="18" charset="0"/>
                          <a:cs typeface="Aptos" panose="020B0004020202020204" pitchFamily="34" charset="0"/>
                          <a:hlinkClick r:id="rId7" tooltip="https://www.linkedin.com/posts/abpi_powerofpartnerships-activity-7226975208820092930-ogs_?utm_source=share&amp;utm_medium=member_desktop"/>
                        </a:rPr>
                        <a:t>https://www.linkedin.com/posts/abpi_powerofpartnerships-activity-7226975208820092930-OGS_?utm_source=share&amp;utm_medium=member_desktop</a:t>
                      </a:r>
                      <a:endParaRPr lang="en-GB" sz="80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800">
                          <a:effectLst/>
                          <a:latin typeface="Arial" panose="020B0604020202020204" pitchFamily="34" charset="0"/>
                          <a:ea typeface="Times New Roman" panose="02020603050405020304" pitchFamily="18" charset="0"/>
                          <a:cs typeface="Aptos" panose="020B0004020202020204" pitchFamily="34" charset="0"/>
                        </a:rPr>
                        <a:t>Instagram - </a:t>
                      </a:r>
                      <a:r>
                        <a:rPr lang="en-GB" sz="800" u="sng">
                          <a:solidFill>
                            <a:srgbClr val="467886"/>
                          </a:solidFill>
                          <a:effectLst/>
                          <a:latin typeface="Arial" panose="020B0604020202020204" pitchFamily="34" charset="0"/>
                          <a:ea typeface="Times New Roman" panose="02020603050405020304" pitchFamily="18" charset="0"/>
                          <a:cs typeface="Aptos" panose="020B0004020202020204" pitchFamily="34" charset="0"/>
                          <a:hlinkClick r:id="rId8" tooltip="https://www.instagram.com/p/c-x8fg2odwu/?utm_source=ig_web_copy_link&amp;igsh=mzrlodbinwflza=="/>
                        </a:rPr>
                        <a:t>https://www.instagram.com/p/C-X8fg2oDWU/?utm_source=ig_web_copy_link&amp;igsh=MzRlODBiNWFlZA==</a:t>
                      </a:r>
                      <a:endParaRPr lang="en-GB" sz="800">
                        <a:effectLst/>
                        <a:latin typeface="Aptos" panose="020B0004020202020204" pitchFamily="34" charset="0"/>
                        <a:ea typeface="Aptos" panose="020B0004020202020204" pitchFamily="34" charset="0"/>
                        <a:cs typeface="Aptos" panose="020B0004020202020204" pitchFamily="34" charset="0"/>
                      </a:endParaRPr>
                    </a:p>
                    <a:p>
                      <a:r>
                        <a:rPr lang="en-GB" sz="800">
                          <a:effectLst/>
                          <a:latin typeface="Arial" panose="020B0604020202020204" pitchFamily="34" charset="0"/>
                          <a:ea typeface="Aptos" panose="020B0004020202020204" pitchFamily="34" charset="0"/>
                          <a:cs typeface="Aptos" panose="020B0004020202020204" pitchFamily="34" charset="0"/>
                        </a:rPr>
                        <a:t> </a:t>
                      </a:r>
                      <a:endParaRPr lang="en-GB" sz="800">
                        <a:effectLst/>
                        <a:latin typeface="Aptos" panose="020B0004020202020204" pitchFamily="34" charset="0"/>
                        <a:ea typeface="Aptos" panose="020B0004020202020204" pitchFamily="34" charset="0"/>
                        <a:cs typeface="Aptos" panose="020B0004020202020204" pitchFamily="34" charset="0"/>
                      </a:endParaRPr>
                    </a:p>
                  </a:txBody>
                  <a:tcPr marL="41191" marR="4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a:txBody>
                    <a:bodyPr/>
                    <a:lstStyle/>
                    <a:p>
                      <a:pPr marL="342900" lvl="0" indent="-342900">
                        <a:buSzPts val="1000"/>
                        <a:buFont typeface="Symbol" panose="05050102010706020507" pitchFamily="18" charset="2"/>
                        <a:buChar char=""/>
                        <a:tabLst>
                          <a:tab pos="457200" algn="l"/>
                        </a:tabLst>
                      </a:pPr>
                      <a:r>
                        <a:rPr lang="en-GB" sz="800">
                          <a:effectLst/>
                          <a:latin typeface="Arial" panose="020B0604020202020204" pitchFamily="34" charset="0"/>
                          <a:ea typeface="Times New Roman" panose="02020603050405020304" pitchFamily="18" charset="0"/>
                          <a:cs typeface="Aptos" panose="020B0004020202020204" pitchFamily="34" charset="0"/>
                        </a:rPr>
                        <a:t>XTwitter - </a:t>
                      </a:r>
                      <a:r>
                        <a:rPr lang="en-GB" sz="800" u="sng">
                          <a:solidFill>
                            <a:srgbClr val="467886"/>
                          </a:solidFill>
                          <a:effectLst/>
                          <a:latin typeface="Arial" panose="020B0604020202020204" pitchFamily="34" charset="0"/>
                          <a:ea typeface="Times New Roman" panose="02020603050405020304" pitchFamily="18" charset="0"/>
                          <a:cs typeface="Aptos" panose="020B0004020202020204" pitchFamily="34" charset="0"/>
                          <a:hlinkClick r:id="rId9" tooltip="https://x.com/abpi_uk/status/1821496890979938611"/>
                        </a:rPr>
                        <a:t>https://x.com/ABPI_UK/status/1821496890979938611</a:t>
                      </a:r>
                      <a:endParaRPr lang="en-GB" sz="80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800">
                          <a:effectLst/>
                          <a:latin typeface="Arial" panose="020B0604020202020204" pitchFamily="34" charset="0"/>
                          <a:ea typeface="Times New Roman" panose="02020603050405020304" pitchFamily="18" charset="0"/>
                          <a:cs typeface="Aptos" panose="020B0004020202020204" pitchFamily="34" charset="0"/>
                        </a:rPr>
                        <a:t>LinkedIn - </a:t>
                      </a:r>
                      <a:r>
                        <a:rPr lang="en-GB" sz="800" u="sng">
                          <a:solidFill>
                            <a:srgbClr val="467886"/>
                          </a:solidFill>
                          <a:effectLst/>
                          <a:latin typeface="Arial" panose="020B0604020202020204" pitchFamily="34" charset="0"/>
                          <a:ea typeface="Times New Roman" panose="02020603050405020304" pitchFamily="18" charset="0"/>
                          <a:cs typeface="Aptos" panose="020B0004020202020204" pitchFamily="34" charset="0"/>
                          <a:hlinkClick r:id="rId10" tooltip="https://www.linkedin.com/posts/abpi_powerofpartnerships-activity-7227263218929283072-wfr-?utm_source=share&amp;utm_medium=member_desktop"/>
                        </a:rPr>
                        <a:t>https://www.linkedin.com/posts/abpi_powerofpartnerships-activity-7227263218929283072-WfR-?utm_source=share&amp;utm_medium=member_desktop</a:t>
                      </a:r>
                      <a:r>
                        <a:rPr lang="en-GB" sz="800">
                          <a:effectLst/>
                          <a:latin typeface="Arial" panose="020B0604020202020204" pitchFamily="34" charset="0"/>
                          <a:ea typeface="Times New Roman" panose="02020603050405020304" pitchFamily="18" charset="0"/>
                          <a:cs typeface="Aptos" panose="020B0004020202020204" pitchFamily="34" charset="0"/>
                        </a:rPr>
                        <a:t> </a:t>
                      </a:r>
                      <a:endParaRPr lang="en-GB" sz="80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800">
                          <a:effectLst/>
                          <a:latin typeface="Arial" panose="020B0604020202020204" pitchFamily="34" charset="0"/>
                          <a:ea typeface="Times New Roman" panose="02020603050405020304" pitchFamily="18" charset="0"/>
                          <a:cs typeface="Aptos" panose="020B0004020202020204" pitchFamily="34" charset="0"/>
                        </a:rPr>
                        <a:t>Instagram - </a:t>
                      </a:r>
                      <a:r>
                        <a:rPr lang="en-GB" sz="800" u="sng">
                          <a:solidFill>
                            <a:srgbClr val="467886"/>
                          </a:solidFill>
                          <a:effectLst/>
                          <a:latin typeface="Arial" panose="020B0604020202020204" pitchFamily="34" charset="0"/>
                          <a:ea typeface="Times New Roman" panose="02020603050405020304" pitchFamily="18" charset="0"/>
                          <a:cs typeface="Aptos" panose="020B0004020202020204" pitchFamily="34" charset="0"/>
                          <a:hlinkClick r:id="rId11" tooltip="https://www.instagram.com/p/c-z_sdmij1h/?utm_source=ig_web_copy_link&amp;igsh=mzrlodbinwflza=="/>
                        </a:rPr>
                        <a:t>https://www.instagram.com/p/C-Z_SdMIJ1H/?utm_source=ig_web_copy_link&amp;igsh=MzRlODBiNWFlZA==</a:t>
                      </a:r>
                      <a:endParaRPr lang="en-GB" sz="800">
                        <a:effectLst/>
                        <a:latin typeface="Aptos" panose="020B0004020202020204" pitchFamily="34" charset="0"/>
                        <a:ea typeface="Aptos" panose="020B0004020202020204" pitchFamily="34" charset="0"/>
                        <a:cs typeface="Aptos" panose="020B0004020202020204" pitchFamily="34" charset="0"/>
                      </a:endParaRPr>
                    </a:p>
                    <a:p>
                      <a:r>
                        <a:rPr lang="en-GB" sz="800">
                          <a:effectLst/>
                          <a:latin typeface="Arial" panose="020B0604020202020204" pitchFamily="34" charset="0"/>
                          <a:ea typeface="Aptos" panose="020B0004020202020204" pitchFamily="34" charset="0"/>
                          <a:cs typeface="Aptos" panose="020B0004020202020204" pitchFamily="34" charset="0"/>
                        </a:rPr>
                        <a:t> </a:t>
                      </a:r>
                      <a:endParaRPr lang="en-GB" sz="800">
                        <a:effectLst/>
                        <a:latin typeface="Aptos" panose="020B0004020202020204" pitchFamily="34" charset="0"/>
                        <a:ea typeface="Aptos" panose="020B0004020202020204" pitchFamily="34" charset="0"/>
                        <a:cs typeface="Aptos" panose="020B0004020202020204" pitchFamily="34" charset="0"/>
                      </a:endParaRPr>
                    </a:p>
                  </a:txBody>
                  <a:tcPr marL="41191" marR="4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700">
                          <a:effectLst/>
                          <a:latin typeface="Aptos" panose="020B0004020202020204" pitchFamily="34" charset="0"/>
                          <a:ea typeface="Aptos" panose="020B0004020202020204" pitchFamily="34" charset="0"/>
                          <a:cs typeface="Aptos" panose="020B000402020202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304166663"/>
                  </a:ext>
                </a:extLst>
              </a:tr>
              <a:tr h="145983">
                <a:tc>
                  <a:txBody>
                    <a:bodyPr/>
                    <a:lstStyle/>
                    <a:p>
                      <a:r>
                        <a:rPr lang="en-GB" sz="800" b="1">
                          <a:effectLst/>
                          <a:latin typeface="Arial" panose="020B0604020202020204" pitchFamily="34" charset="0"/>
                          <a:ea typeface="Aptos" panose="020B0004020202020204" pitchFamily="34" charset="0"/>
                          <a:cs typeface="Aptos" panose="020B0004020202020204" pitchFamily="34" charset="0"/>
                        </a:rPr>
                        <a:t>Novartis case study posts </a:t>
                      </a:r>
                      <a:endParaRPr lang="en-GB" sz="800" b="1">
                        <a:effectLst/>
                        <a:latin typeface="Aptos" panose="020B0004020202020204" pitchFamily="34" charset="0"/>
                        <a:ea typeface="Aptos" panose="020B0004020202020204" pitchFamily="34" charset="0"/>
                        <a:cs typeface="Aptos" panose="020B0004020202020204" pitchFamily="34" charset="0"/>
                      </a:endParaRPr>
                    </a:p>
                  </a:txBody>
                  <a:tcPr marL="41191" marR="4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r>
                        <a:rPr lang="en-GB" sz="800" b="1">
                          <a:effectLst/>
                          <a:latin typeface="Arial" panose="020B0604020202020204" pitchFamily="34" charset="0"/>
                          <a:ea typeface="Aptos" panose="020B0004020202020204" pitchFamily="34" charset="0"/>
                          <a:cs typeface="Aptos" panose="020B0004020202020204" pitchFamily="34" charset="0"/>
                        </a:rPr>
                        <a:t> NHS leader Bola Owolabi posts</a:t>
                      </a:r>
                      <a:endParaRPr lang="en-GB" sz="800" b="1">
                        <a:effectLst/>
                        <a:latin typeface="Aptos" panose="020B0004020202020204" pitchFamily="34" charset="0"/>
                        <a:ea typeface="Aptos" panose="020B0004020202020204" pitchFamily="34" charset="0"/>
                        <a:cs typeface="Aptos" panose="020B00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endParaRPr lang="en-GB" sz="800" b="1">
                        <a:effectLst/>
                        <a:latin typeface="Aptos" panose="020B0004020202020204" pitchFamily="34" charset="0"/>
                        <a:ea typeface="Aptos" panose="020B0004020202020204" pitchFamily="34" charset="0"/>
                        <a:cs typeface="Aptos" panose="020B00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r>
                        <a:rPr lang="en-GB" sz="800" b="1">
                          <a:effectLst/>
                          <a:latin typeface="Arial" panose="020B0604020202020204" pitchFamily="34" charset="0"/>
                          <a:ea typeface="Aptos" panose="020B0004020202020204" pitchFamily="34" charset="0"/>
                          <a:cs typeface="Aptos" panose="020B0004020202020204" pitchFamily="34" charset="0"/>
                        </a:rPr>
                        <a:t>ABPI Board member Ben Lucas </a:t>
                      </a:r>
                      <a:endParaRPr lang="en-GB" sz="800" b="1">
                        <a:effectLst/>
                        <a:latin typeface="Aptos" panose="020B0004020202020204" pitchFamily="34" charset="0"/>
                        <a:ea typeface="Aptos" panose="020B0004020202020204" pitchFamily="34" charset="0"/>
                        <a:cs typeface="Aptos" panose="020B0004020202020204" pitchFamily="34" charset="0"/>
                      </a:endParaRPr>
                    </a:p>
                  </a:txBody>
                  <a:tcPr marL="41191" marR="4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r>
                        <a:rPr lang="en-GB" sz="700">
                          <a:effectLst/>
                          <a:latin typeface="Aptos" panose="020B0004020202020204" pitchFamily="34" charset="0"/>
                          <a:ea typeface="Aptos" panose="020B0004020202020204" pitchFamily="34" charset="0"/>
                          <a:cs typeface="Aptos" panose="020B000402020202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174415229"/>
                  </a:ext>
                </a:extLst>
              </a:tr>
              <a:tr h="1167813">
                <a:tc>
                  <a:txBody>
                    <a:bodyPr/>
                    <a:lstStyle/>
                    <a:p>
                      <a:pPr marL="342900" lvl="0" indent="-342900">
                        <a:buSzPts val="1000"/>
                        <a:buFont typeface="Symbol" panose="05050102010706020507" pitchFamily="18" charset="2"/>
                        <a:buChar char=""/>
                        <a:tabLst>
                          <a:tab pos="457200" algn="l"/>
                        </a:tabLst>
                      </a:pPr>
                      <a:r>
                        <a:rPr lang="en-GB" sz="800">
                          <a:effectLst/>
                          <a:latin typeface="Arial" panose="020B0604020202020204" pitchFamily="34" charset="0"/>
                          <a:ea typeface="Times New Roman" panose="02020603050405020304" pitchFamily="18" charset="0"/>
                          <a:cs typeface="Aptos" panose="020B0004020202020204" pitchFamily="34" charset="0"/>
                        </a:rPr>
                        <a:t>X/Twitter: </a:t>
                      </a:r>
                      <a:r>
                        <a:rPr lang="en-GB" sz="800" u="sng">
                          <a:solidFill>
                            <a:srgbClr val="467886"/>
                          </a:solidFill>
                          <a:effectLst/>
                          <a:latin typeface="Arial" panose="020B0604020202020204" pitchFamily="34" charset="0"/>
                          <a:ea typeface="Times New Roman" panose="02020603050405020304" pitchFamily="18" charset="0"/>
                          <a:cs typeface="Aptos" panose="020B0004020202020204" pitchFamily="34" charset="0"/>
                          <a:hlinkClick r:id="rId12"/>
                        </a:rPr>
                        <a:t>https://x.com/ABPI_UK/status/1821848170244018374</a:t>
                      </a:r>
                      <a:r>
                        <a:rPr lang="en-GB" sz="800">
                          <a:effectLst/>
                          <a:latin typeface="Arial" panose="020B0604020202020204" pitchFamily="34" charset="0"/>
                          <a:ea typeface="Times New Roman" panose="02020603050405020304" pitchFamily="18" charset="0"/>
                          <a:cs typeface="Aptos" panose="020B0004020202020204" pitchFamily="34" charset="0"/>
                        </a:rPr>
                        <a:t> </a:t>
                      </a:r>
                      <a:endParaRPr lang="en-GB" sz="80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800">
                          <a:effectLst/>
                          <a:latin typeface="Arial" panose="020B0604020202020204" pitchFamily="34" charset="0"/>
                          <a:ea typeface="Times New Roman" panose="02020603050405020304" pitchFamily="18" charset="0"/>
                          <a:cs typeface="Aptos" panose="020B0004020202020204" pitchFamily="34" charset="0"/>
                        </a:rPr>
                        <a:t>LinkedIn: </a:t>
                      </a:r>
                      <a:r>
                        <a:rPr lang="en-GB" sz="800" u="sng">
                          <a:solidFill>
                            <a:srgbClr val="467886"/>
                          </a:solidFill>
                          <a:effectLst/>
                          <a:latin typeface="Arial" panose="020B0604020202020204" pitchFamily="34" charset="0"/>
                          <a:ea typeface="Times New Roman" panose="02020603050405020304" pitchFamily="18" charset="0"/>
                          <a:cs typeface="Aptos" panose="020B0004020202020204" pitchFamily="34" charset="0"/>
                          <a:hlinkClick r:id="rId13" tooltip="https://www.linkedin.com/feed/update/urn:li:activity:7227614266348974080"/>
                        </a:rPr>
                        <a:t>https://www.linkedin.com/feed/update/urn:li:activity:7227614266348974080</a:t>
                      </a:r>
                      <a:endParaRPr lang="en-GB" sz="80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800">
                          <a:effectLst/>
                          <a:latin typeface="Arial" panose="020B0604020202020204" pitchFamily="34" charset="0"/>
                          <a:ea typeface="Times New Roman" panose="02020603050405020304" pitchFamily="18" charset="0"/>
                          <a:cs typeface="Aptos" panose="020B0004020202020204" pitchFamily="34" charset="0"/>
                        </a:rPr>
                        <a:t>Instagram: </a:t>
                      </a:r>
                      <a:r>
                        <a:rPr lang="en-GB" sz="800" u="sng">
                          <a:solidFill>
                            <a:srgbClr val="467886"/>
                          </a:solidFill>
                          <a:effectLst/>
                          <a:latin typeface="Arial" panose="020B0604020202020204" pitchFamily="34" charset="0"/>
                          <a:ea typeface="Times New Roman" panose="02020603050405020304" pitchFamily="18" charset="0"/>
                          <a:cs typeface="Aptos" panose="020B0004020202020204" pitchFamily="34" charset="0"/>
                          <a:hlinkClick r:id="rId14" tooltip="https://www.instagram.com/reel/c-cezvrkuva/?utm_source=ig_web_copy_link&amp;igsh=mzrlodbinwflza=="/>
                        </a:rPr>
                        <a:t>https://www.instagram.com/reel/C-cezvRKuVA/?utm_source=ig_web_copy_link&amp;igsh=MzRlODBiNWFlZA==</a:t>
                      </a:r>
                      <a:endParaRPr lang="en-GB" sz="800">
                        <a:effectLst/>
                        <a:latin typeface="Aptos" panose="020B0004020202020204" pitchFamily="34" charset="0"/>
                        <a:ea typeface="Aptos" panose="020B0004020202020204" pitchFamily="34" charset="0"/>
                        <a:cs typeface="Aptos" panose="020B0004020202020204" pitchFamily="34" charset="0"/>
                      </a:endParaRPr>
                    </a:p>
                    <a:p>
                      <a:r>
                        <a:rPr lang="en-GB" sz="800">
                          <a:effectLst/>
                          <a:latin typeface="Arial" panose="020B0604020202020204" pitchFamily="34" charset="0"/>
                          <a:ea typeface="Aptos" panose="020B0004020202020204" pitchFamily="34" charset="0"/>
                          <a:cs typeface="Aptos" panose="020B0004020202020204" pitchFamily="34" charset="0"/>
                        </a:rPr>
                        <a:t> </a:t>
                      </a:r>
                      <a:endParaRPr lang="en-GB" sz="800">
                        <a:effectLst/>
                        <a:latin typeface="Aptos" panose="020B0004020202020204" pitchFamily="34" charset="0"/>
                        <a:ea typeface="Aptos" panose="020B0004020202020204" pitchFamily="34" charset="0"/>
                        <a:cs typeface="Aptos" panose="020B0004020202020204" pitchFamily="34" charset="0"/>
                      </a:endParaRPr>
                    </a:p>
                  </a:txBody>
                  <a:tcPr marL="41191" marR="4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342900" lvl="0" indent="-342900">
                        <a:buSzPts val="1000"/>
                        <a:buFont typeface="Symbol" panose="05050102010706020507" pitchFamily="18" charset="2"/>
                        <a:buChar char=""/>
                        <a:tabLst>
                          <a:tab pos="457200" algn="l"/>
                        </a:tabLst>
                      </a:pPr>
                      <a:r>
                        <a:rPr lang="en-GB" sz="800" err="1">
                          <a:effectLst/>
                          <a:latin typeface="Arial" panose="020B0604020202020204" pitchFamily="34" charset="0"/>
                          <a:ea typeface="Times New Roman" panose="02020603050405020304" pitchFamily="18" charset="0"/>
                          <a:cs typeface="Aptos" panose="020B0004020202020204" pitchFamily="34" charset="0"/>
                        </a:rPr>
                        <a:t>XTwitter</a:t>
                      </a:r>
                      <a:r>
                        <a:rPr lang="en-GB" sz="800">
                          <a:effectLst/>
                          <a:latin typeface="Arial" panose="020B0604020202020204" pitchFamily="34" charset="0"/>
                          <a:ea typeface="Times New Roman" panose="02020603050405020304" pitchFamily="18" charset="0"/>
                          <a:cs typeface="Aptos" panose="020B0004020202020204" pitchFamily="34" charset="0"/>
                        </a:rPr>
                        <a:t> - </a:t>
                      </a:r>
                      <a:r>
                        <a:rPr lang="en-GB" sz="800" u="sng">
                          <a:solidFill>
                            <a:srgbClr val="467886"/>
                          </a:solidFill>
                          <a:effectLst/>
                          <a:latin typeface="Arial" panose="020B0604020202020204" pitchFamily="34" charset="0"/>
                          <a:ea typeface="Times New Roman" panose="02020603050405020304" pitchFamily="18" charset="0"/>
                          <a:cs typeface="Aptos" panose="020B0004020202020204" pitchFamily="34" charset="0"/>
                          <a:hlinkClick r:id="rId15" tooltip="https://x.com/abpi_uk/status/1822938572091007172"/>
                        </a:rPr>
                        <a:t>https://x.com/ABPI_UK/status/1822938572091007172</a:t>
                      </a:r>
                      <a:endParaRPr lang="en-GB" sz="80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800">
                          <a:effectLst/>
                          <a:latin typeface="Arial" panose="020B0604020202020204" pitchFamily="34" charset="0"/>
                          <a:ea typeface="Times New Roman" panose="02020603050405020304" pitchFamily="18" charset="0"/>
                          <a:cs typeface="Aptos" panose="020B0004020202020204" pitchFamily="34" charset="0"/>
                        </a:rPr>
                        <a:t>LinkedIn - </a:t>
                      </a:r>
                      <a:r>
                        <a:rPr lang="en-GB" sz="800" u="sng">
                          <a:solidFill>
                            <a:srgbClr val="467886"/>
                          </a:solidFill>
                          <a:effectLst/>
                          <a:latin typeface="Arial" panose="020B0604020202020204" pitchFamily="34" charset="0"/>
                          <a:ea typeface="Times New Roman" panose="02020603050405020304" pitchFamily="18" charset="0"/>
                          <a:cs typeface="Aptos" panose="020B0004020202020204" pitchFamily="34" charset="0"/>
                          <a:hlinkClick r:id="rId16" tooltip="https://www.linkedin.com/posts/abpi_powerofpartnerships-activity-7228704955937804289-rm7r?utm_source=share&amp;utm_medium=member_desktop"/>
                        </a:rPr>
                        <a:t>https://www.linkedin.com/posts/abpi_powerofpartnerships-activity-7228704955937804289-rm7r?utm_source=share&amp;utm_medium=member_desktop</a:t>
                      </a:r>
                      <a:endParaRPr lang="en-GB" sz="80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800">
                          <a:effectLst/>
                          <a:latin typeface="Arial" panose="020B0604020202020204" pitchFamily="34" charset="0"/>
                          <a:ea typeface="Times New Roman" panose="02020603050405020304" pitchFamily="18" charset="0"/>
                          <a:cs typeface="Aptos" panose="020B0004020202020204" pitchFamily="34" charset="0"/>
                        </a:rPr>
                        <a:t>Insta - </a:t>
                      </a:r>
                      <a:r>
                        <a:rPr lang="en-GB" sz="800" u="sng">
                          <a:solidFill>
                            <a:srgbClr val="467886"/>
                          </a:solidFill>
                          <a:effectLst/>
                          <a:latin typeface="Arial" panose="020B0604020202020204" pitchFamily="34" charset="0"/>
                          <a:ea typeface="Times New Roman" panose="02020603050405020304" pitchFamily="18" charset="0"/>
                          <a:cs typeface="Aptos" panose="020B0004020202020204" pitchFamily="34" charset="0"/>
                          <a:hlinkClick r:id="rId17" tooltip="https://www.instagram.com/abpi_uk/p/c-ko7z_oo_z/?utm_source=ig_web_copy_link&amp;igsh=mzrlodbinwflza=="/>
                        </a:rPr>
                        <a:t>https://www.instagram.com/abpi_uk/p/C-kO7Z_oO_z/?utm_source=ig_web_copy_link&amp;igsh=MzRlODBiNWFlZA==</a:t>
                      </a:r>
                      <a:r>
                        <a:rPr lang="en-GB" sz="800">
                          <a:effectLst/>
                          <a:latin typeface="Arial" panose="020B0604020202020204" pitchFamily="34" charset="0"/>
                          <a:ea typeface="Times New Roman" panose="02020603050405020304" pitchFamily="18" charset="0"/>
                          <a:cs typeface="Aptos" panose="020B0004020202020204" pitchFamily="34" charset="0"/>
                        </a:rPr>
                        <a:t> </a:t>
                      </a:r>
                      <a:endParaRPr lang="en-GB" sz="800">
                        <a:effectLst/>
                        <a:latin typeface="Aptos" panose="020B0004020202020204" pitchFamily="34" charset="0"/>
                        <a:ea typeface="Aptos" panose="020B0004020202020204" pitchFamily="34" charset="0"/>
                        <a:cs typeface="Aptos" panose="020B0004020202020204" pitchFamily="34" charset="0"/>
                      </a:endParaRPr>
                    </a:p>
                    <a:p>
                      <a:pPr marL="228600"/>
                      <a:r>
                        <a:rPr lang="en-GB" sz="800">
                          <a:effectLst/>
                          <a:latin typeface="Arial" panose="020B0604020202020204" pitchFamily="34" charset="0"/>
                          <a:ea typeface="Aptos" panose="020B0004020202020204" pitchFamily="34" charset="0"/>
                          <a:cs typeface="Aptos" panose="020B0004020202020204" pitchFamily="34" charset="0"/>
                        </a:rPr>
                        <a:t> </a:t>
                      </a:r>
                      <a:endParaRPr lang="en-GB" sz="800">
                        <a:effectLst/>
                        <a:latin typeface="Aptos" panose="020B0004020202020204" pitchFamily="34" charset="0"/>
                        <a:ea typeface="Aptos" panose="020B0004020202020204" pitchFamily="34" charset="0"/>
                        <a:cs typeface="Aptos" panose="020B00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a:txBody>
                    <a:bodyPr/>
                    <a:lstStyle/>
                    <a:p>
                      <a:pPr marL="342900" lvl="0" indent="-342900">
                        <a:buSzPts val="1000"/>
                        <a:buFont typeface="Symbol" panose="05050102010706020507" pitchFamily="18" charset="2"/>
                        <a:buChar char=""/>
                        <a:tabLst>
                          <a:tab pos="457200" algn="l"/>
                        </a:tabLst>
                      </a:pPr>
                      <a:r>
                        <a:rPr lang="en-GB" sz="800" err="1">
                          <a:effectLst/>
                          <a:latin typeface="Arial" panose="020B0604020202020204" pitchFamily="34" charset="0"/>
                          <a:ea typeface="Times New Roman" panose="02020603050405020304" pitchFamily="18" charset="0"/>
                          <a:cs typeface="Aptos" panose="020B0004020202020204" pitchFamily="34" charset="0"/>
                        </a:rPr>
                        <a:t>XTwitter</a:t>
                      </a:r>
                      <a:r>
                        <a:rPr lang="en-GB" sz="800">
                          <a:effectLst/>
                          <a:latin typeface="Arial" panose="020B0604020202020204" pitchFamily="34" charset="0"/>
                          <a:ea typeface="Times New Roman" panose="02020603050405020304" pitchFamily="18" charset="0"/>
                          <a:cs typeface="Aptos" panose="020B0004020202020204" pitchFamily="34" charset="0"/>
                        </a:rPr>
                        <a:t> - </a:t>
                      </a:r>
                      <a:r>
                        <a:rPr lang="en-GB" sz="800" u="sng">
                          <a:solidFill>
                            <a:srgbClr val="467886"/>
                          </a:solidFill>
                          <a:effectLst/>
                          <a:latin typeface="Arial" panose="020B0604020202020204" pitchFamily="34" charset="0"/>
                          <a:ea typeface="Times New Roman" panose="02020603050405020304" pitchFamily="18" charset="0"/>
                          <a:cs typeface="Aptos" panose="020B0004020202020204" pitchFamily="34" charset="0"/>
                          <a:hlinkClick r:id="rId18" tooltip="https://x.com/abpi_uk/status/1823376934534881447"/>
                        </a:rPr>
                        <a:t>https://x.com/ABPI_UK/status/1823376934534881447</a:t>
                      </a:r>
                      <a:endParaRPr lang="en-GB" sz="80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800">
                          <a:effectLst/>
                          <a:latin typeface="Arial" panose="020B0604020202020204" pitchFamily="34" charset="0"/>
                          <a:ea typeface="Times New Roman" panose="02020603050405020304" pitchFamily="18" charset="0"/>
                          <a:cs typeface="Aptos" panose="020B0004020202020204" pitchFamily="34" charset="0"/>
                        </a:rPr>
                        <a:t>LinkedIn - </a:t>
                      </a:r>
                      <a:r>
                        <a:rPr lang="en-GB" sz="800" u="sng">
                          <a:solidFill>
                            <a:srgbClr val="467886"/>
                          </a:solidFill>
                          <a:effectLst/>
                          <a:latin typeface="Arial" panose="020B0604020202020204" pitchFamily="34" charset="0"/>
                          <a:ea typeface="Times New Roman" panose="02020603050405020304" pitchFamily="18" charset="0"/>
                          <a:cs typeface="Aptos" panose="020B0004020202020204" pitchFamily="34" charset="0"/>
                          <a:hlinkClick r:id="rId19" tooltip="https://www.linkedin.com/posts/abpi_powerofpartnerships-activity-7229143310584418305-cnvw?utm_source=share&amp;utm_medium=member_desktop"/>
                        </a:rPr>
                        <a:t>https://www.linkedin.com/posts/abpi_powerofpartnerships-activity-7229143310584418305-cNVW?utm_source=share&amp;utm_medium=member_desktop</a:t>
                      </a:r>
                      <a:endParaRPr lang="en-GB" sz="80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800">
                          <a:effectLst/>
                          <a:latin typeface="Arial" panose="020B0604020202020204" pitchFamily="34" charset="0"/>
                          <a:ea typeface="Times New Roman" panose="02020603050405020304" pitchFamily="18" charset="0"/>
                          <a:cs typeface="Aptos" panose="020B0004020202020204" pitchFamily="34" charset="0"/>
                        </a:rPr>
                        <a:t>Instagram - </a:t>
                      </a:r>
                      <a:r>
                        <a:rPr lang="en-GB" sz="800" u="sng">
                          <a:solidFill>
                            <a:srgbClr val="467886"/>
                          </a:solidFill>
                          <a:effectLst/>
                          <a:latin typeface="Arial" panose="020B0604020202020204" pitchFamily="34" charset="0"/>
                          <a:ea typeface="Times New Roman" panose="02020603050405020304" pitchFamily="18" charset="0"/>
                          <a:cs typeface="Aptos" panose="020B0004020202020204" pitchFamily="34" charset="0"/>
                          <a:hlinkClick r:id="rId20" tooltip="https://www.instagram.com/p/c-nxvnyimff/?utm_source=ig_web_copy_link&amp;igsh=mzrlodbinwflza=="/>
                        </a:rPr>
                        <a:t>https://www.instagram.com/p/C-nXVnYIMff/?utm_source=ig_web_copy_link&amp;igsh=MzRlODBiNWFlZA==</a:t>
                      </a:r>
                      <a:endParaRPr lang="en-GB" sz="800">
                        <a:effectLst/>
                        <a:latin typeface="Aptos" panose="020B0004020202020204" pitchFamily="34" charset="0"/>
                        <a:ea typeface="Aptos" panose="020B0004020202020204" pitchFamily="34" charset="0"/>
                        <a:cs typeface="Aptos" panose="020B0004020202020204" pitchFamily="34" charset="0"/>
                      </a:endParaRPr>
                    </a:p>
                    <a:p>
                      <a:r>
                        <a:rPr lang="en-GB" sz="800">
                          <a:effectLst/>
                          <a:latin typeface="Arial" panose="020B0604020202020204" pitchFamily="34" charset="0"/>
                          <a:ea typeface="Aptos" panose="020B0004020202020204" pitchFamily="34" charset="0"/>
                          <a:cs typeface="Aptos" panose="020B0004020202020204" pitchFamily="34" charset="0"/>
                        </a:rPr>
                        <a:t> </a:t>
                      </a:r>
                      <a:endParaRPr lang="en-GB" sz="800">
                        <a:effectLst/>
                        <a:latin typeface="Aptos" panose="020B0004020202020204" pitchFamily="34" charset="0"/>
                        <a:ea typeface="Aptos" panose="020B0004020202020204" pitchFamily="34" charset="0"/>
                        <a:cs typeface="Aptos" panose="020B00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700">
                          <a:effectLst/>
                          <a:latin typeface="Aptos" panose="020B0004020202020204" pitchFamily="34" charset="0"/>
                          <a:ea typeface="Aptos" panose="020B0004020202020204" pitchFamily="34" charset="0"/>
                          <a:cs typeface="Aptos" panose="020B000402020202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987549470"/>
                  </a:ext>
                </a:extLst>
              </a:tr>
              <a:tr h="116085">
                <a:tc>
                  <a:txBody>
                    <a:bodyPr/>
                    <a:lstStyle/>
                    <a:p>
                      <a:r>
                        <a:rPr lang="en-GB" sz="800" b="1">
                          <a:effectLst/>
                          <a:latin typeface="Arial" panose="020B0604020202020204" pitchFamily="34" charset="0"/>
                          <a:ea typeface="Aptos" panose="020B0004020202020204" pitchFamily="34" charset="0"/>
                          <a:cs typeface="Aptos" panose="020B0004020202020204" pitchFamily="34" charset="0"/>
                        </a:rPr>
                        <a:t>MSD case study posts</a:t>
                      </a:r>
                      <a:endParaRPr lang="en-GB" sz="800" b="1">
                        <a:effectLst/>
                        <a:latin typeface="Aptos" panose="020B0004020202020204" pitchFamily="34" charset="0"/>
                        <a:ea typeface="Aptos" panose="020B0004020202020204" pitchFamily="34" charset="0"/>
                        <a:cs typeface="Aptos" panose="020B0004020202020204" pitchFamily="34" charset="0"/>
                      </a:endParaRPr>
                    </a:p>
                  </a:txBody>
                  <a:tcPr marL="41191" marR="4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r>
                        <a:rPr lang="en-GB" sz="800" b="1">
                          <a:effectLst/>
                          <a:latin typeface="Arial" panose="020B0604020202020204" pitchFamily="34" charset="0"/>
                          <a:ea typeface="Aptos" panose="020B0004020202020204" pitchFamily="34" charset="0"/>
                          <a:cs typeface="Aptos" panose="020B0004020202020204" pitchFamily="34" charset="0"/>
                        </a:rPr>
                        <a:t>Ed Piper AstraZeneca posts </a:t>
                      </a:r>
                      <a:endParaRPr lang="en-GB" sz="800" b="1">
                        <a:effectLst/>
                        <a:latin typeface="Aptos" panose="020B0004020202020204" pitchFamily="34" charset="0"/>
                        <a:ea typeface="Aptos" panose="020B0004020202020204" pitchFamily="34" charset="0"/>
                        <a:cs typeface="Aptos" panose="020B00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en-GB"/>
                    </a:p>
                  </a:txBody>
                  <a:tcPr/>
                </a:tc>
                <a:tc>
                  <a:txBody>
                    <a:bodyPr/>
                    <a:lstStyle/>
                    <a:p>
                      <a:r>
                        <a:rPr lang="en-GB" sz="800" b="1">
                          <a:effectLst/>
                          <a:latin typeface="Arial" panose="020B0604020202020204" pitchFamily="34" charset="0"/>
                          <a:ea typeface="Aptos" panose="020B0004020202020204" pitchFamily="34" charset="0"/>
                          <a:cs typeface="Aptos" panose="020B0004020202020204" pitchFamily="34" charset="0"/>
                        </a:rPr>
                        <a:t> ABPI Chief Exec Richard Torbett posts </a:t>
                      </a:r>
                      <a:endParaRPr lang="en-GB" sz="800" b="1">
                        <a:effectLst/>
                        <a:latin typeface="Aptos" panose="020B0004020202020204" pitchFamily="34" charset="0"/>
                        <a:ea typeface="Aptos" panose="020B0004020202020204" pitchFamily="34" charset="0"/>
                        <a:cs typeface="Aptos" panose="020B00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r>
                        <a:rPr lang="en-GB" sz="700">
                          <a:effectLst/>
                          <a:latin typeface="Aptos" panose="020B0004020202020204" pitchFamily="34" charset="0"/>
                          <a:ea typeface="Aptos" panose="020B0004020202020204" pitchFamily="34" charset="0"/>
                          <a:cs typeface="Aptos" panose="020B000402020202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921683145"/>
                  </a:ext>
                </a:extLst>
              </a:tr>
              <a:tr h="1167813">
                <a:tc>
                  <a:txBody>
                    <a:bodyPr/>
                    <a:lstStyle/>
                    <a:p>
                      <a:pPr marL="342900" lvl="0" indent="-342900">
                        <a:buSzPts val="1000"/>
                        <a:buFont typeface="Symbol" panose="05050102010706020507" pitchFamily="18" charset="2"/>
                        <a:buChar char=""/>
                        <a:tabLst>
                          <a:tab pos="457200" algn="l"/>
                        </a:tabLst>
                      </a:pPr>
                      <a:r>
                        <a:rPr lang="en-GB" sz="800">
                          <a:effectLst/>
                          <a:latin typeface="Arial" panose="020B0604020202020204" pitchFamily="34" charset="0"/>
                          <a:ea typeface="Times New Roman" panose="02020603050405020304" pitchFamily="18" charset="0"/>
                          <a:cs typeface="Aptos" panose="020B0004020202020204" pitchFamily="34" charset="0"/>
                        </a:rPr>
                        <a:t>XTwitter: </a:t>
                      </a:r>
                      <a:r>
                        <a:rPr lang="en-GB" sz="800" u="sng">
                          <a:solidFill>
                            <a:srgbClr val="467886"/>
                          </a:solidFill>
                          <a:effectLst/>
                          <a:latin typeface="Arial" panose="020B0604020202020204" pitchFamily="34" charset="0"/>
                          <a:ea typeface="Times New Roman" panose="02020603050405020304" pitchFamily="18" charset="0"/>
                          <a:cs typeface="Aptos" panose="020B0004020202020204" pitchFamily="34" charset="0"/>
                          <a:hlinkClick r:id="rId21" tooltip="https://x.com/abpi_uk/status/1823685823751184866"/>
                        </a:rPr>
                        <a:t>https://x.com/ABPI_UK/status/1823685823751184866</a:t>
                      </a:r>
                      <a:endParaRPr lang="en-GB" sz="80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800">
                          <a:effectLst/>
                          <a:latin typeface="Arial" panose="020B0604020202020204" pitchFamily="34" charset="0"/>
                          <a:ea typeface="Times New Roman" panose="02020603050405020304" pitchFamily="18" charset="0"/>
                          <a:cs typeface="Aptos" panose="020B0004020202020204" pitchFamily="34" charset="0"/>
                        </a:rPr>
                        <a:t>LinkedIn: </a:t>
                      </a:r>
                      <a:r>
                        <a:rPr lang="en-GB" sz="800" u="sng">
                          <a:solidFill>
                            <a:srgbClr val="467886"/>
                          </a:solidFill>
                          <a:effectLst/>
                          <a:latin typeface="Arial" panose="020B0604020202020204" pitchFamily="34" charset="0"/>
                          <a:ea typeface="Times New Roman" panose="02020603050405020304" pitchFamily="18" charset="0"/>
                          <a:cs typeface="Aptos" panose="020B0004020202020204" pitchFamily="34" charset="0"/>
                          <a:hlinkClick r:id="rId22" tooltip="https://www.linkedin.com/posts/abpi_powerofpartnerships-activity-7229452761321345025-vjy5?utm_source=share&amp;utm_medium=member_desktop"/>
                        </a:rPr>
                        <a:t>https://www.linkedin.com/posts/abpi_powerofpartnerships-activity-7229452761321345025-VJy5?utm_source=share&amp;utm_medium=member_desktop</a:t>
                      </a:r>
                      <a:endParaRPr lang="en-GB" sz="80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800">
                          <a:effectLst/>
                          <a:latin typeface="Arial" panose="020B0604020202020204" pitchFamily="34" charset="0"/>
                          <a:ea typeface="Times New Roman" panose="02020603050405020304" pitchFamily="18" charset="0"/>
                          <a:cs typeface="Aptos" panose="020B0004020202020204" pitchFamily="34" charset="0"/>
                        </a:rPr>
                        <a:t>Instagram: </a:t>
                      </a:r>
                      <a:r>
                        <a:rPr lang="en-GB" sz="800" u="sng">
                          <a:solidFill>
                            <a:srgbClr val="467886"/>
                          </a:solidFill>
                          <a:effectLst/>
                          <a:latin typeface="Arial" panose="020B0604020202020204" pitchFamily="34" charset="0"/>
                          <a:ea typeface="Times New Roman" panose="02020603050405020304" pitchFamily="18" charset="0"/>
                          <a:cs typeface="Aptos" panose="020B0004020202020204" pitchFamily="34" charset="0"/>
                          <a:hlinkClick r:id="rId23" tooltip="https://www.instagram.com/reel/c-pt4wjk2km/?utm_source=ig_web_copy_link&amp;igsh=mzrlodbinwflza=="/>
                        </a:rPr>
                        <a:t>https://www.instagram.com/reel/C-pt4wjK2Km/?utm_source=ig_web_copy_link&amp;igsh=MzRlODBiNWFlZA==</a:t>
                      </a:r>
                      <a:endParaRPr lang="en-GB" sz="800">
                        <a:effectLst/>
                        <a:latin typeface="Aptos" panose="020B0004020202020204" pitchFamily="34" charset="0"/>
                        <a:ea typeface="Aptos" panose="020B0004020202020204" pitchFamily="34" charset="0"/>
                        <a:cs typeface="Aptos" panose="020B0004020202020204" pitchFamily="34" charset="0"/>
                      </a:endParaRPr>
                    </a:p>
                  </a:txBody>
                  <a:tcPr marL="41191" marR="4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342900" lvl="0" indent="-342900">
                        <a:buSzPts val="1000"/>
                        <a:buFont typeface="Symbol" panose="05050102010706020507" pitchFamily="18" charset="2"/>
                        <a:buChar char=""/>
                        <a:tabLst>
                          <a:tab pos="457200" algn="l"/>
                        </a:tabLst>
                      </a:pPr>
                      <a:r>
                        <a:rPr lang="en-GB" sz="800" err="1">
                          <a:effectLst/>
                          <a:latin typeface="Arial" panose="020B0604020202020204" pitchFamily="34" charset="0"/>
                          <a:ea typeface="Times New Roman" panose="02020603050405020304" pitchFamily="18" charset="0"/>
                          <a:cs typeface="Aptos" panose="020B0004020202020204" pitchFamily="34" charset="0"/>
                        </a:rPr>
                        <a:t>XTwitter</a:t>
                      </a:r>
                      <a:r>
                        <a:rPr lang="en-GB" sz="800">
                          <a:effectLst/>
                          <a:latin typeface="Arial" panose="020B0604020202020204" pitchFamily="34" charset="0"/>
                          <a:ea typeface="Times New Roman" panose="02020603050405020304" pitchFamily="18" charset="0"/>
                          <a:cs typeface="Aptos" panose="020B0004020202020204" pitchFamily="34" charset="0"/>
                        </a:rPr>
                        <a:t>: </a:t>
                      </a:r>
                      <a:r>
                        <a:rPr lang="en-GB" sz="800" u="sng">
                          <a:solidFill>
                            <a:srgbClr val="467886"/>
                          </a:solidFill>
                          <a:effectLst/>
                          <a:latin typeface="Arial" panose="020B0604020202020204" pitchFamily="34" charset="0"/>
                          <a:ea typeface="Times New Roman" panose="02020603050405020304" pitchFamily="18" charset="0"/>
                          <a:cs typeface="Aptos" panose="020B0004020202020204" pitchFamily="34" charset="0"/>
                          <a:hlinkClick r:id="rId24"/>
                        </a:rPr>
                        <a:t>https://x.com/ABPI_UK/status/1824077641902678043</a:t>
                      </a:r>
                      <a:r>
                        <a:rPr lang="en-GB" sz="800">
                          <a:effectLst/>
                          <a:latin typeface="Arial" panose="020B0604020202020204" pitchFamily="34" charset="0"/>
                          <a:ea typeface="Times New Roman" panose="02020603050405020304" pitchFamily="18" charset="0"/>
                          <a:cs typeface="Aptos" panose="020B0004020202020204" pitchFamily="34" charset="0"/>
                        </a:rPr>
                        <a:t> </a:t>
                      </a:r>
                      <a:endParaRPr lang="en-GB" sz="80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800">
                          <a:effectLst/>
                          <a:latin typeface="Arial" panose="020B0604020202020204" pitchFamily="34" charset="0"/>
                          <a:ea typeface="Times New Roman" panose="02020603050405020304" pitchFamily="18" charset="0"/>
                          <a:cs typeface="Aptos" panose="020B0004020202020204" pitchFamily="34" charset="0"/>
                        </a:rPr>
                        <a:t>LinkedIn: </a:t>
                      </a:r>
                      <a:r>
                        <a:rPr lang="en-GB" sz="800" u="sng">
                          <a:solidFill>
                            <a:srgbClr val="467886"/>
                          </a:solidFill>
                          <a:effectLst/>
                          <a:latin typeface="Arial" panose="020B0604020202020204" pitchFamily="34" charset="0"/>
                          <a:ea typeface="Times New Roman" panose="02020603050405020304" pitchFamily="18" charset="0"/>
                          <a:cs typeface="Aptos" panose="020B0004020202020204" pitchFamily="34" charset="0"/>
                          <a:hlinkClick r:id="rId25"/>
                        </a:rPr>
                        <a:t>https://www.linkedin.com/posts/abpi_powerofpartnerships-activity-7229844026881888256-d5Dw?utm_source=share&amp;utm_medium=member_desktop</a:t>
                      </a:r>
                      <a:r>
                        <a:rPr lang="en-GB" sz="800">
                          <a:effectLst/>
                          <a:latin typeface="Arial" panose="020B0604020202020204" pitchFamily="34" charset="0"/>
                          <a:ea typeface="Times New Roman" panose="02020603050405020304" pitchFamily="18" charset="0"/>
                          <a:cs typeface="Aptos" panose="020B0004020202020204" pitchFamily="34" charset="0"/>
                        </a:rPr>
                        <a:t> </a:t>
                      </a:r>
                      <a:endParaRPr lang="en-GB" sz="80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800">
                          <a:effectLst/>
                          <a:latin typeface="Arial" panose="020B0604020202020204" pitchFamily="34" charset="0"/>
                          <a:ea typeface="Times New Roman" panose="02020603050405020304" pitchFamily="18" charset="0"/>
                          <a:cs typeface="Aptos" panose="020B0004020202020204" pitchFamily="34" charset="0"/>
                        </a:rPr>
                        <a:t>Instagram: </a:t>
                      </a:r>
                      <a:r>
                        <a:rPr lang="en-GB" sz="800" u="sng">
                          <a:solidFill>
                            <a:srgbClr val="467886"/>
                          </a:solidFill>
                          <a:effectLst/>
                          <a:latin typeface="Arial" panose="020B0604020202020204" pitchFamily="34" charset="0"/>
                          <a:ea typeface="Times New Roman" panose="02020603050405020304" pitchFamily="18" charset="0"/>
                          <a:cs typeface="Aptos" panose="020B0004020202020204" pitchFamily="34" charset="0"/>
                          <a:hlinkClick r:id="rId26"/>
                        </a:rPr>
                        <a:t>https://www.instagram.com/p/C-u6xb8IV1y/?utm_source=ig_web_copy_link&amp;igsh=MzRlODBiNWFlZA==</a:t>
                      </a:r>
                      <a:r>
                        <a:rPr lang="en-GB" sz="800">
                          <a:effectLst/>
                          <a:latin typeface="Arial" panose="020B0604020202020204" pitchFamily="34" charset="0"/>
                          <a:ea typeface="Times New Roman" panose="02020603050405020304" pitchFamily="18" charset="0"/>
                          <a:cs typeface="Aptos" panose="020B0004020202020204" pitchFamily="34" charset="0"/>
                        </a:rPr>
                        <a:t> </a:t>
                      </a:r>
                      <a:endParaRPr lang="en-GB" sz="800">
                        <a:effectLst/>
                        <a:latin typeface="Aptos" panose="020B0004020202020204" pitchFamily="34" charset="0"/>
                        <a:ea typeface="Aptos" panose="020B0004020202020204" pitchFamily="34" charset="0"/>
                        <a:cs typeface="Aptos" panose="020B0004020202020204" pitchFamily="34" charset="0"/>
                      </a:endParaRPr>
                    </a:p>
                    <a:p>
                      <a:r>
                        <a:rPr lang="en-GB" sz="800">
                          <a:effectLst/>
                          <a:latin typeface="Arial" panose="020B0604020202020204" pitchFamily="34" charset="0"/>
                          <a:ea typeface="Aptos" panose="020B0004020202020204" pitchFamily="34" charset="0"/>
                          <a:cs typeface="Aptos" panose="020B0004020202020204" pitchFamily="34" charset="0"/>
                        </a:rPr>
                        <a:t> </a:t>
                      </a:r>
                      <a:endParaRPr lang="en-GB" sz="800">
                        <a:effectLst/>
                        <a:latin typeface="Aptos" panose="020B0004020202020204" pitchFamily="34" charset="0"/>
                        <a:ea typeface="Aptos" panose="020B0004020202020204" pitchFamily="34" charset="0"/>
                        <a:cs typeface="Aptos" panose="020B00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a:txBody>
                    <a:bodyPr/>
                    <a:lstStyle/>
                    <a:p>
                      <a:pPr marL="342900" lvl="0" indent="-342900">
                        <a:buSzPts val="1000"/>
                        <a:buFont typeface="Symbol" panose="05050102010706020507" pitchFamily="18" charset="2"/>
                        <a:buChar char=""/>
                        <a:tabLst>
                          <a:tab pos="457200" algn="l"/>
                        </a:tabLst>
                      </a:pPr>
                      <a:r>
                        <a:rPr lang="en-GB" sz="800" err="1">
                          <a:effectLst/>
                          <a:latin typeface="Arial" panose="020B0604020202020204" pitchFamily="34" charset="0"/>
                          <a:ea typeface="Times New Roman" panose="02020603050405020304" pitchFamily="18" charset="0"/>
                          <a:cs typeface="Aptos" panose="020B0004020202020204" pitchFamily="34" charset="0"/>
                        </a:rPr>
                        <a:t>XTwitter</a:t>
                      </a:r>
                      <a:r>
                        <a:rPr lang="en-GB" sz="800">
                          <a:effectLst/>
                          <a:latin typeface="Arial" panose="020B0604020202020204" pitchFamily="34" charset="0"/>
                          <a:ea typeface="Times New Roman" panose="02020603050405020304" pitchFamily="18" charset="0"/>
                          <a:cs typeface="Aptos" panose="020B0004020202020204" pitchFamily="34" charset="0"/>
                        </a:rPr>
                        <a:t> - </a:t>
                      </a:r>
                      <a:r>
                        <a:rPr lang="en-GB" sz="800" u="sng">
                          <a:solidFill>
                            <a:srgbClr val="467886"/>
                          </a:solidFill>
                          <a:effectLst/>
                          <a:latin typeface="Arial" panose="020B0604020202020204" pitchFamily="34" charset="0"/>
                          <a:ea typeface="Times New Roman" panose="02020603050405020304" pitchFamily="18" charset="0"/>
                          <a:cs typeface="Aptos" panose="020B0004020202020204" pitchFamily="34" charset="0"/>
                          <a:hlinkClick r:id="rId27" tooltip="https://x.com/abpi_uk/status/1825857194908127672"/>
                        </a:rPr>
                        <a:t>https://x.com/ABPI_UK/status/1825857194908127672</a:t>
                      </a:r>
                      <a:r>
                        <a:rPr lang="en-GB" sz="800">
                          <a:effectLst/>
                          <a:latin typeface="Arial" panose="020B0604020202020204" pitchFamily="34" charset="0"/>
                          <a:ea typeface="Times New Roman" panose="02020603050405020304" pitchFamily="18" charset="0"/>
                          <a:cs typeface="Aptos" panose="020B0004020202020204" pitchFamily="34" charset="0"/>
                        </a:rPr>
                        <a:t> </a:t>
                      </a:r>
                      <a:endParaRPr lang="en-GB" sz="80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800">
                          <a:effectLst/>
                          <a:latin typeface="Arial" panose="020B0604020202020204" pitchFamily="34" charset="0"/>
                          <a:ea typeface="Times New Roman" panose="02020603050405020304" pitchFamily="18" charset="0"/>
                          <a:cs typeface="Aptos" panose="020B0004020202020204" pitchFamily="34" charset="0"/>
                        </a:rPr>
                        <a:t>LinkedIn - </a:t>
                      </a:r>
                      <a:r>
                        <a:rPr lang="en-GB" sz="800" u="sng">
                          <a:solidFill>
                            <a:srgbClr val="467886"/>
                          </a:solidFill>
                          <a:effectLst/>
                          <a:latin typeface="Arial" panose="020B0604020202020204" pitchFamily="34" charset="0"/>
                          <a:ea typeface="Times New Roman" panose="02020603050405020304" pitchFamily="18" charset="0"/>
                          <a:cs typeface="Aptos" panose="020B0004020202020204" pitchFamily="34" charset="0"/>
                          <a:hlinkClick r:id="rId28" tooltip="https://www.linkedin.com/posts/abpi_powerofpartnerships-activity-7231623397418373120-dmoj?utm_source=share&amp;utm_medium=member_desktop"/>
                        </a:rPr>
                        <a:t>https://www.linkedin.com/posts/abpi_powerofpartnerships-activity-7231623397418373120-dMOJ?utm_source=share&amp;utm_medium=member_desktop</a:t>
                      </a:r>
                      <a:r>
                        <a:rPr lang="en-GB" sz="800">
                          <a:effectLst/>
                          <a:latin typeface="Arial" panose="020B0604020202020204" pitchFamily="34" charset="0"/>
                          <a:ea typeface="Times New Roman" panose="02020603050405020304" pitchFamily="18" charset="0"/>
                          <a:cs typeface="Aptos" panose="020B0004020202020204" pitchFamily="34" charset="0"/>
                        </a:rPr>
                        <a:t> </a:t>
                      </a:r>
                      <a:endParaRPr lang="en-GB" sz="80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800">
                          <a:effectLst/>
                          <a:latin typeface="Arial" panose="020B0604020202020204" pitchFamily="34" charset="0"/>
                          <a:ea typeface="Times New Roman" panose="02020603050405020304" pitchFamily="18" charset="0"/>
                          <a:cs typeface="Aptos" panose="020B0004020202020204" pitchFamily="34" charset="0"/>
                        </a:rPr>
                        <a:t>Instagram - </a:t>
                      </a:r>
                      <a:r>
                        <a:rPr lang="en-GB" sz="800" u="sng">
                          <a:solidFill>
                            <a:srgbClr val="467886"/>
                          </a:solidFill>
                          <a:effectLst/>
                          <a:latin typeface="Arial" panose="020B0604020202020204" pitchFamily="34" charset="0"/>
                          <a:ea typeface="Times New Roman" panose="02020603050405020304" pitchFamily="18" charset="0"/>
                          <a:cs typeface="Aptos" panose="020B0004020202020204" pitchFamily="34" charset="0"/>
                          <a:hlinkClick r:id="rId29" tooltip="https://www.instagram.com/p/c-4-lmloif5/?utm_source=ig_web_copy_link&amp;igsh=mzrlodbinwflza=="/>
                        </a:rPr>
                        <a:t>https://www.instagram.com/p/C-4-LmLoiF5/?utm_source=ig_web_copy_link&amp;igsh=MzRlODBiNWFlZA==</a:t>
                      </a:r>
                      <a:endParaRPr lang="en-GB" sz="800">
                        <a:effectLst/>
                        <a:latin typeface="Aptos" panose="020B0004020202020204" pitchFamily="34" charset="0"/>
                        <a:ea typeface="Aptos" panose="020B0004020202020204" pitchFamily="34" charset="0"/>
                        <a:cs typeface="Aptos" panose="020B0004020202020204" pitchFamily="34" charset="0"/>
                      </a:endParaRPr>
                    </a:p>
                    <a:p>
                      <a:r>
                        <a:rPr lang="en-GB" sz="800">
                          <a:effectLst/>
                          <a:latin typeface="Arial" panose="020B0604020202020204" pitchFamily="34" charset="0"/>
                          <a:ea typeface="Aptos" panose="020B0004020202020204" pitchFamily="34" charset="0"/>
                          <a:cs typeface="Aptos" panose="020B0004020202020204" pitchFamily="34" charset="0"/>
                        </a:rPr>
                        <a:t> </a:t>
                      </a:r>
                      <a:endParaRPr lang="en-GB" sz="800">
                        <a:effectLst/>
                        <a:latin typeface="Aptos" panose="020B0004020202020204" pitchFamily="34" charset="0"/>
                        <a:ea typeface="Aptos" panose="020B0004020202020204" pitchFamily="34" charset="0"/>
                        <a:cs typeface="Aptos" panose="020B00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700">
                          <a:effectLst/>
                          <a:latin typeface="Aptos" panose="020B0004020202020204" pitchFamily="34" charset="0"/>
                          <a:ea typeface="Aptos" panose="020B0004020202020204" pitchFamily="34" charset="0"/>
                          <a:cs typeface="Aptos" panose="020B000402020202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383745471"/>
                  </a:ext>
                </a:extLst>
              </a:tr>
              <a:tr h="116085">
                <a:tc>
                  <a:txBody>
                    <a:bodyPr/>
                    <a:lstStyle/>
                    <a:p>
                      <a:r>
                        <a:rPr lang="en-GB" sz="800" b="1">
                          <a:effectLst/>
                          <a:latin typeface="Arial" panose="020B0604020202020204" pitchFamily="34" charset="0"/>
                          <a:ea typeface="Aptos" panose="020B0004020202020204" pitchFamily="34" charset="0"/>
                          <a:cs typeface="Aptos" panose="020B0004020202020204" pitchFamily="34" charset="0"/>
                        </a:rPr>
                        <a:t>NHS Confederation Chief Exec Matthew Taylor posts </a:t>
                      </a:r>
                      <a:endParaRPr lang="en-GB" sz="800" b="1">
                        <a:effectLst/>
                        <a:latin typeface="Aptos" panose="020B0004020202020204" pitchFamily="34" charset="0"/>
                        <a:ea typeface="Aptos" panose="020B0004020202020204" pitchFamily="34" charset="0"/>
                        <a:cs typeface="Aptos" panose="020B0004020202020204" pitchFamily="34" charset="0"/>
                      </a:endParaRPr>
                    </a:p>
                  </a:txBody>
                  <a:tcPr marL="41191" marR="4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r>
                        <a:rPr lang="en-GB" sz="800" b="1">
                          <a:effectLst/>
                          <a:latin typeface="Arial" panose="020B0604020202020204" pitchFamily="34" charset="0"/>
                          <a:ea typeface="Aptos" panose="020B0004020202020204" pitchFamily="34" charset="0"/>
                          <a:cs typeface="Aptos" panose="020B0004020202020204" pitchFamily="34" charset="0"/>
                        </a:rPr>
                        <a:t> Richard Stubbs, Chair, Health Innovation Network </a:t>
                      </a:r>
                      <a:endParaRPr lang="en-GB" sz="800" b="1">
                        <a:effectLst/>
                        <a:latin typeface="Aptos" panose="020B0004020202020204" pitchFamily="34" charset="0"/>
                        <a:ea typeface="Aptos" panose="020B0004020202020204" pitchFamily="34" charset="0"/>
                        <a:cs typeface="Aptos" panose="020B00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en-GB"/>
                    </a:p>
                  </a:txBody>
                  <a:tcPr/>
                </a:tc>
                <a:tc>
                  <a:txBody>
                    <a:bodyPr/>
                    <a:lstStyle/>
                    <a:p>
                      <a:pPr marL="457200"/>
                      <a:r>
                        <a:rPr lang="en-GB" sz="800" b="1">
                          <a:effectLst/>
                          <a:latin typeface="Arial" panose="020B0604020202020204" pitchFamily="34" charset="0"/>
                          <a:ea typeface="Aptos" panose="020B0004020202020204" pitchFamily="34" charset="0"/>
                          <a:cs typeface="Aptos" panose="020B0004020202020204" pitchFamily="34" charset="0"/>
                        </a:rPr>
                        <a:t> </a:t>
                      </a:r>
                      <a:endParaRPr lang="en-GB" sz="800" b="1">
                        <a:effectLst/>
                        <a:latin typeface="Aptos" panose="020B0004020202020204" pitchFamily="34" charset="0"/>
                        <a:ea typeface="Aptos" panose="020B0004020202020204" pitchFamily="34" charset="0"/>
                        <a:cs typeface="Aptos" panose="020B00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r>
                        <a:rPr lang="en-GB" sz="700">
                          <a:effectLst/>
                          <a:latin typeface="Aptos" panose="020B0004020202020204" pitchFamily="34" charset="0"/>
                          <a:ea typeface="Aptos" panose="020B0004020202020204" pitchFamily="34" charset="0"/>
                          <a:cs typeface="Aptos" panose="020B000402020202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241737214"/>
                  </a:ext>
                </a:extLst>
              </a:tr>
              <a:tr h="1167813">
                <a:tc>
                  <a:txBody>
                    <a:bodyPr/>
                    <a:lstStyle/>
                    <a:p>
                      <a:pPr marL="342900" lvl="0" indent="-342900">
                        <a:buSzPts val="1000"/>
                        <a:buFont typeface="Symbol" panose="05050102010706020507" pitchFamily="18" charset="2"/>
                        <a:buChar char=""/>
                        <a:tabLst>
                          <a:tab pos="457200" algn="l"/>
                        </a:tabLst>
                      </a:pPr>
                      <a:r>
                        <a:rPr lang="en-GB" sz="800" err="1">
                          <a:effectLst/>
                          <a:latin typeface="Arial" panose="020B0604020202020204" pitchFamily="34" charset="0"/>
                          <a:ea typeface="Times New Roman" panose="02020603050405020304" pitchFamily="18" charset="0"/>
                          <a:cs typeface="Aptos" panose="020B0004020202020204" pitchFamily="34" charset="0"/>
                        </a:rPr>
                        <a:t>XTwitter</a:t>
                      </a:r>
                      <a:r>
                        <a:rPr lang="en-GB" sz="800">
                          <a:effectLst/>
                          <a:latin typeface="Arial" panose="020B0604020202020204" pitchFamily="34" charset="0"/>
                          <a:ea typeface="Times New Roman" panose="02020603050405020304" pitchFamily="18" charset="0"/>
                          <a:cs typeface="Aptos" panose="020B0004020202020204" pitchFamily="34" charset="0"/>
                        </a:rPr>
                        <a:t>: </a:t>
                      </a:r>
                      <a:r>
                        <a:rPr lang="en-GB" sz="800" u="sng">
                          <a:solidFill>
                            <a:srgbClr val="467886"/>
                          </a:solidFill>
                          <a:effectLst/>
                          <a:latin typeface="Arial" panose="020B0604020202020204" pitchFamily="34" charset="0"/>
                          <a:ea typeface="Times New Roman" panose="02020603050405020304" pitchFamily="18" charset="0"/>
                          <a:cs typeface="Aptos" panose="020B0004020202020204" pitchFamily="34" charset="0"/>
                          <a:hlinkClick r:id="rId30" tooltip="https://x.com/abpi_uk/status/1826164658656452780"/>
                        </a:rPr>
                        <a:t>https://x.com/ABPI_UK/status/1826164658656452780</a:t>
                      </a:r>
                      <a:endParaRPr lang="en-GB" sz="80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800">
                          <a:effectLst/>
                          <a:latin typeface="Arial" panose="020B0604020202020204" pitchFamily="34" charset="0"/>
                          <a:ea typeface="Times New Roman" panose="02020603050405020304" pitchFamily="18" charset="0"/>
                          <a:cs typeface="Aptos" panose="020B0004020202020204" pitchFamily="34" charset="0"/>
                        </a:rPr>
                        <a:t>LinkedIn: </a:t>
                      </a:r>
                      <a:r>
                        <a:rPr lang="en-GB" sz="800" u="sng">
                          <a:solidFill>
                            <a:srgbClr val="467886"/>
                          </a:solidFill>
                          <a:effectLst/>
                          <a:latin typeface="Arial" panose="020B0604020202020204" pitchFamily="34" charset="0"/>
                          <a:ea typeface="Times New Roman" panose="02020603050405020304" pitchFamily="18" charset="0"/>
                          <a:cs typeface="Aptos" panose="020B0004020202020204" pitchFamily="34" charset="0"/>
                          <a:hlinkClick r:id="rId31" tooltip="https://www.linkedin.com/posts/abpi_as-matthew-taylor-says-nhs-industry-partnerships-activity-7231930996734992384-c9wp?utm_source=share&amp;utm_medium=member_desktop"/>
                        </a:rPr>
                        <a:t>https://www.linkedin.com/posts/abpi_as-matthew-taylor-says-nhs-industry-partnerships-activity-7231930996734992384-c9WP?utm_source=share&amp;utm_medium=member_desktop</a:t>
                      </a:r>
                      <a:endParaRPr lang="en-GB" sz="80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800">
                          <a:effectLst/>
                          <a:latin typeface="Arial" panose="020B0604020202020204" pitchFamily="34" charset="0"/>
                          <a:ea typeface="Times New Roman" panose="02020603050405020304" pitchFamily="18" charset="0"/>
                          <a:cs typeface="Aptos" panose="020B0004020202020204" pitchFamily="34" charset="0"/>
                        </a:rPr>
                        <a:t>Instagram: </a:t>
                      </a:r>
                      <a:r>
                        <a:rPr lang="en-GB" sz="800" u="sng">
                          <a:solidFill>
                            <a:srgbClr val="467886"/>
                          </a:solidFill>
                          <a:effectLst/>
                          <a:latin typeface="Arial" panose="020B0604020202020204" pitchFamily="34" charset="0"/>
                          <a:ea typeface="Times New Roman" panose="02020603050405020304" pitchFamily="18" charset="0"/>
                          <a:cs typeface="Aptos" panose="020B0004020202020204" pitchFamily="34" charset="0"/>
                          <a:hlinkClick r:id="rId32" tooltip="https://www.instagram.com/p/c-7j-oxiqgy/?utm_source=ig_web_copy_link&amp;igsh=mzrlodbinwflza=="/>
                        </a:rPr>
                        <a:t>https://www.instagram.com/p/C-7J-OXIQGY/?utm_source=ig_web_copy_link&amp;igsh=MzRlODBiNWFlZA==</a:t>
                      </a:r>
                      <a:endParaRPr lang="en-GB" sz="800">
                        <a:effectLst/>
                        <a:latin typeface="Aptos" panose="020B0004020202020204" pitchFamily="34" charset="0"/>
                        <a:ea typeface="Aptos" panose="020B0004020202020204" pitchFamily="34" charset="0"/>
                        <a:cs typeface="Aptos" panose="020B0004020202020204" pitchFamily="34" charset="0"/>
                      </a:endParaRPr>
                    </a:p>
                    <a:p>
                      <a:r>
                        <a:rPr lang="en-GB" sz="800">
                          <a:effectLst/>
                          <a:latin typeface="Arial" panose="020B0604020202020204" pitchFamily="34" charset="0"/>
                          <a:ea typeface="Aptos" panose="020B0004020202020204" pitchFamily="34" charset="0"/>
                          <a:cs typeface="Aptos" panose="020B0004020202020204" pitchFamily="34" charset="0"/>
                        </a:rPr>
                        <a:t> </a:t>
                      </a:r>
                      <a:endParaRPr lang="en-GB" sz="800">
                        <a:effectLst/>
                        <a:latin typeface="Aptos" panose="020B0004020202020204" pitchFamily="34" charset="0"/>
                        <a:ea typeface="Aptos" panose="020B0004020202020204" pitchFamily="34" charset="0"/>
                        <a:cs typeface="Aptos" panose="020B0004020202020204" pitchFamily="34" charset="0"/>
                      </a:endParaRPr>
                    </a:p>
                  </a:txBody>
                  <a:tcPr marL="41191" marR="4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342900" lvl="0" indent="-342900">
                        <a:buSzPts val="1000"/>
                        <a:buFont typeface="Symbol" panose="05050102010706020507" pitchFamily="18" charset="2"/>
                        <a:buChar char=""/>
                        <a:tabLst>
                          <a:tab pos="457200" algn="l"/>
                        </a:tabLst>
                      </a:pPr>
                      <a:r>
                        <a:rPr lang="en-GB" sz="800" err="1">
                          <a:effectLst/>
                          <a:latin typeface="Arial" panose="020B0604020202020204" pitchFamily="34" charset="0"/>
                          <a:ea typeface="Times New Roman" panose="02020603050405020304" pitchFamily="18" charset="0"/>
                          <a:cs typeface="Aptos" panose="020B0004020202020204" pitchFamily="34" charset="0"/>
                        </a:rPr>
                        <a:t>XTwitter</a:t>
                      </a:r>
                      <a:r>
                        <a:rPr lang="en-GB" sz="800">
                          <a:effectLst/>
                          <a:latin typeface="Arial" panose="020B0604020202020204" pitchFamily="34" charset="0"/>
                          <a:ea typeface="Times New Roman" panose="02020603050405020304" pitchFamily="18" charset="0"/>
                          <a:cs typeface="Aptos" panose="020B0004020202020204" pitchFamily="34" charset="0"/>
                        </a:rPr>
                        <a:t>: </a:t>
                      </a:r>
                      <a:r>
                        <a:rPr lang="en-GB" sz="800" u="sng">
                          <a:solidFill>
                            <a:srgbClr val="467886"/>
                          </a:solidFill>
                          <a:effectLst/>
                          <a:latin typeface="Arial" panose="020B0604020202020204" pitchFamily="34" charset="0"/>
                          <a:ea typeface="Times New Roman" panose="02020603050405020304" pitchFamily="18" charset="0"/>
                          <a:cs typeface="Aptos" panose="020B0004020202020204" pitchFamily="34" charset="0"/>
                          <a:hlinkClick r:id="rId33" tooltip="https://x.com/abpi_uk/status/1828827510169292910"/>
                        </a:rPr>
                        <a:t>https://x.com/ABPI_UK/status/1828827510169292910</a:t>
                      </a:r>
                      <a:endParaRPr lang="en-GB" sz="80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800">
                          <a:effectLst/>
                          <a:latin typeface="Arial" panose="020B0604020202020204" pitchFamily="34" charset="0"/>
                          <a:ea typeface="Times New Roman" panose="02020603050405020304" pitchFamily="18" charset="0"/>
                          <a:cs typeface="Aptos" panose="020B0004020202020204" pitchFamily="34" charset="0"/>
                        </a:rPr>
                        <a:t>LinkedIn: </a:t>
                      </a:r>
                      <a:r>
                        <a:rPr lang="en-GB" sz="800" u="sng">
                          <a:solidFill>
                            <a:srgbClr val="467886"/>
                          </a:solidFill>
                          <a:effectLst/>
                          <a:latin typeface="Arial" panose="020B0604020202020204" pitchFamily="34" charset="0"/>
                          <a:ea typeface="Times New Roman" panose="02020603050405020304" pitchFamily="18" charset="0"/>
                          <a:cs typeface="Aptos" panose="020B0004020202020204" pitchFamily="34" charset="0"/>
                          <a:hlinkClick r:id="rId34" tooltip="https://www.linkedin.com/posts/abpi_health-innovation-network-chair-richard-stubbs-activity-7234593868413820928-hkqi?utm_source=share&amp;utm_medium=member_desktop"/>
                        </a:rPr>
                        <a:t>https://www.linkedin.com/posts/abpi_health-innovation-network-chair-richard-stubbs-activity-7234593868413820928-hkQI?utm_source=share&amp;utm_medium=member_desktop</a:t>
                      </a:r>
                      <a:endParaRPr lang="en-GB" sz="80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800">
                          <a:effectLst/>
                          <a:latin typeface="Arial" panose="020B0604020202020204" pitchFamily="34" charset="0"/>
                          <a:ea typeface="Times New Roman" panose="02020603050405020304" pitchFamily="18" charset="0"/>
                          <a:cs typeface="Aptos" panose="020B0004020202020204" pitchFamily="34" charset="0"/>
                        </a:rPr>
                        <a:t>Instagram: </a:t>
                      </a:r>
                      <a:r>
                        <a:rPr lang="en-GB" sz="800" u="sng">
                          <a:solidFill>
                            <a:srgbClr val="467886"/>
                          </a:solidFill>
                          <a:effectLst/>
                          <a:latin typeface="Arial" panose="020B0604020202020204" pitchFamily="34" charset="0"/>
                          <a:ea typeface="Times New Roman" panose="02020603050405020304" pitchFamily="18" charset="0"/>
                          <a:cs typeface="Aptos" panose="020B0004020202020204" pitchFamily="34" charset="0"/>
                          <a:hlinkClick r:id="rId35" tooltip="https://www.instagram.com/reel/c_oe_saqsds/?utm_source=ig_web_copy_link&amp;igsh=mzrlodbinwflza=="/>
                        </a:rPr>
                        <a:t>https://www.instagram.com/reel/C_OE_sAqSds/?utm_source=ig_web_copy_link&amp;igsh=MzRlODBiNWFlZA==</a:t>
                      </a:r>
                      <a:endParaRPr lang="en-GB" sz="800">
                        <a:effectLst/>
                        <a:latin typeface="Aptos" panose="020B0004020202020204" pitchFamily="34" charset="0"/>
                        <a:ea typeface="Aptos" panose="020B0004020202020204" pitchFamily="34" charset="0"/>
                        <a:cs typeface="Aptos" panose="020B0004020202020204" pitchFamily="34" charset="0"/>
                      </a:endParaRPr>
                    </a:p>
                    <a:p>
                      <a:r>
                        <a:rPr lang="en-GB" sz="800">
                          <a:effectLst/>
                          <a:latin typeface="Arial" panose="020B0604020202020204" pitchFamily="34" charset="0"/>
                          <a:ea typeface="Aptos" panose="020B0004020202020204" pitchFamily="34" charset="0"/>
                          <a:cs typeface="Aptos" panose="020B0004020202020204" pitchFamily="34" charset="0"/>
                        </a:rPr>
                        <a:t> </a:t>
                      </a:r>
                      <a:endParaRPr lang="en-GB" sz="800">
                        <a:effectLst/>
                        <a:latin typeface="Aptos" panose="020B0004020202020204" pitchFamily="34" charset="0"/>
                        <a:ea typeface="Aptos" panose="020B0004020202020204" pitchFamily="34" charset="0"/>
                        <a:cs typeface="Aptos" panose="020B00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a:txBody>
                    <a:bodyPr/>
                    <a:lstStyle/>
                    <a:p>
                      <a:pPr marL="457200"/>
                      <a:r>
                        <a:rPr lang="en-GB" sz="800">
                          <a:effectLst/>
                          <a:latin typeface="Arial" panose="020B0604020202020204" pitchFamily="34" charset="0"/>
                          <a:ea typeface="Aptos" panose="020B0004020202020204" pitchFamily="34" charset="0"/>
                          <a:cs typeface="Aptos" panose="020B0004020202020204" pitchFamily="34" charset="0"/>
                        </a:rPr>
                        <a:t> </a:t>
                      </a:r>
                      <a:endParaRPr lang="en-GB" sz="800">
                        <a:effectLst/>
                        <a:latin typeface="Aptos" panose="020B0004020202020204" pitchFamily="34" charset="0"/>
                        <a:ea typeface="Aptos" panose="020B0004020202020204" pitchFamily="34" charset="0"/>
                        <a:cs typeface="Aptos" panose="020B00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700">
                          <a:effectLst/>
                          <a:latin typeface="Aptos" panose="020B0004020202020204" pitchFamily="34" charset="0"/>
                          <a:ea typeface="Aptos" panose="020B0004020202020204" pitchFamily="34" charset="0"/>
                          <a:cs typeface="Aptos" panose="020B000402020202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733325547"/>
                  </a:ext>
                </a:extLst>
              </a:tr>
              <a:tr h="91094">
                <a:tc>
                  <a:txBody>
                    <a:bodyPr/>
                    <a:lstStyle/>
                    <a:p>
                      <a:endParaRPr lang="en-GB" sz="600">
                        <a:effectLst/>
                        <a:latin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endParaRPr lang="en-GB" sz="600">
                        <a:effectLst/>
                        <a:latin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endParaRPr lang="en-GB" sz="600">
                        <a:effectLst/>
                        <a:latin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endParaRPr lang="en-GB" sz="600">
                        <a:effectLst/>
                        <a:latin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endParaRPr lang="en-GB" sz="600">
                        <a:effectLst/>
                        <a:latin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266685488"/>
                  </a:ext>
                </a:extLst>
              </a:tr>
            </a:tbl>
          </a:graphicData>
        </a:graphic>
      </p:graphicFrame>
      <p:sp>
        <p:nvSpPr>
          <p:cNvPr id="8" name="Rectangle 1">
            <a:extLst>
              <a:ext uri="{FF2B5EF4-FFF2-40B4-BE49-F238E27FC236}">
                <a16:creationId xmlns:a16="http://schemas.microsoft.com/office/drawing/2014/main" id="{6FF0CC70-938A-7778-5E6C-2A66001BD55E}"/>
              </a:ext>
            </a:extLst>
          </p:cNvPr>
          <p:cNvSpPr>
            <a:spLocks noChangeArrowheads="1"/>
          </p:cNvSpPr>
          <p:nvPr/>
        </p:nvSpPr>
        <p:spPr bwMode="auto">
          <a:xfrm>
            <a:off x="1784350" y="13604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08381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90E3D-8D76-607B-3866-320720865F7F}"/>
              </a:ext>
            </a:extLst>
          </p:cNvPr>
          <p:cNvSpPr>
            <a:spLocks noGrp="1"/>
          </p:cNvSpPr>
          <p:nvPr>
            <p:ph type="ctrTitle"/>
          </p:nvPr>
        </p:nvSpPr>
        <p:spPr>
          <a:xfrm>
            <a:off x="503999" y="2659253"/>
            <a:ext cx="5076000" cy="1172338"/>
          </a:xfrm>
        </p:spPr>
        <p:txBody>
          <a:bodyPr/>
          <a:lstStyle/>
          <a:p>
            <a:r>
              <a:rPr lang="en-GB" dirty="0"/>
              <a:t>Open Discussion: NHS-Industry Partnerships in Primary Care Settings</a:t>
            </a:r>
          </a:p>
        </p:txBody>
      </p:sp>
      <p:sp>
        <p:nvSpPr>
          <p:cNvPr id="5" name="Slide Number Placeholder 4">
            <a:extLst>
              <a:ext uri="{FF2B5EF4-FFF2-40B4-BE49-F238E27FC236}">
                <a16:creationId xmlns:a16="http://schemas.microsoft.com/office/drawing/2014/main" id="{FAE482BC-44D4-F9A9-37E6-A93BFE10B4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A0D1A1-6419-4D53-9DE2-95F17E34CC8C}" type="slidenum">
              <a:rPr kumimoji="0" lang="en-GB" sz="9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65543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FCD68-7352-BC1D-241D-E485B5430AE2}"/>
              </a:ext>
            </a:extLst>
          </p:cNvPr>
          <p:cNvSpPr>
            <a:spLocks noGrp="1"/>
          </p:cNvSpPr>
          <p:nvPr>
            <p:ph type="title"/>
          </p:nvPr>
        </p:nvSpPr>
        <p:spPr>
          <a:xfrm>
            <a:off x="545093" y="374650"/>
            <a:ext cx="8358905" cy="590296"/>
          </a:xfrm>
        </p:spPr>
        <p:txBody>
          <a:bodyPr/>
          <a:lstStyle/>
          <a:p>
            <a:r>
              <a:rPr lang="en-GB" dirty="0"/>
              <a:t>Open Discussion: NHS-Industry Partnerships in Primary Care Settings</a:t>
            </a:r>
          </a:p>
        </p:txBody>
      </p:sp>
      <p:sp>
        <p:nvSpPr>
          <p:cNvPr id="5" name="Slide Number Placeholder 4">
            <a:extLst>
              <a:ext uri="{FF2B5EF4-FFF2-40B4-BE49-F238E27FC236}">
                <a16:creationId xmlns:a16="http://schemas.microsoft.com/office/drawing/2014/main" id="{55CD64B3-8852-92F9-F02B-AE2D78120EA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A0D1A1-6419-4D53-9DE2-95F17E34CC8C}" type="slidenum">
              <a:rPr kumimoji="0" lang="en-GB" sz="9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9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9" name="Picture Placeholder 9">
            <a:extLst>
              <a:ext uri="{FF2B5EF4-FFF2-40B4-BE49-F238E27FC236}">
                <a16:creationId xmlns:a16="http://schemas.microsoft.com/office/drawing/2014/main" id="{81680111-0624-E620-0F2C-975D8A0FD9D7}"/>
              </a:ext>
            </a:extLst>
          </p:cNvPr>
          <p:cNvPicPr>
            <a:picLocks noGrp="1" noChangeAspect="1"/>
          </p:cNvPicPr>
          <p:nvPr>
            <p:ph type="pic" sz="quarter" idx="17"/>
          </p:nvPr>
        </p:nvPicPr>
        <p:blipFill rotWithShape="1">
          <a:blip r:embed="rId3">
            <a:extLst>
              <a:ext uri="{28A0092B-C50C-407E-A947-70E740481C1C}">
                <a14:useLocalDpi xmlns:a14="http://schemas.microsoft.com/office/drawing/2010/main" val="0"/>
              </a:ext>
            </a:extLst>
          </a:blip>
          <a:srcRect l="15706" r="15706"/>
          <a:stretch/>
        </p:blipFill>
        <p:spPr>
          <a:xfrm>
            <a:off x="9113838" y="374650"/>
            <a:ext cx="3086100" cy="6483350"/>
          </a:xfrm>
          <a:noFill/>
        </p:spPr>
      </p:pic>
      <p:pic>
        <p:nvPicPr>
          <p:cNvPr id="4" name="Graphic 3">
            <a:extLst>
              <a:ext uri="{FF2B5EF4-FFF2-40B4-BE49-F238E27FC236}">
                <a16:creationId xmlns:a16="http://schemas.microsoft.com/office/drawing/2014/main" id="{0C5D76AD-062E-18B0-38B0-1176CD089B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69446" y="1524141"/>
            <a:ext cx="828457" cy="841607"/>
          </a:xfrm>
          <a:prstGeom prst="rect">
            <a:avLst/>
          </a:prstGeom>
        </p:spPr>
      </p:pic>
      <p:sp>
        <p:nvSpPr>
          <p:cNvPr id="8" name="Content Placeholder 2">
            <a:extLst>
              <a:ext uri="{FF2B5EF4-FFF2-40B4-BE49-F238E27FC236}">
                <a16:creationId xmlns:a16="http://schemas.microsoft.com/office/drawing/2014/main" id="{A6561D1C-60A0-DE23-00A9-BEC44E4C9122}"/>
              </a:ext>
            </a:extLst>
          </p:cNvPr>
          <p:cNvSpPr>
            <a:spLocks noGrp="1"/>
          </p:cNvSpPr>
          <p:nvPr>
            <p:ph idx="1"/>
          </p:nvPr>
        </p:nvSpPr>
        <p:spPr>
          <a:xfrm>
            <a:off x="263351" y="2614048"/>
            <a:ext cx="8640646" cy="2145078"/>
          </a:xfrm>
        </p:spPr>
        <p:txBody>
          <a:bodyPr/>
          <a:lstStyle/>
          <a:p>
            <a:pPr marL="0" lvl="1" indent="0">
              <a:lnSpc>
                <a:spcPct val="100000"/>
              </a:lnSpc>
              <a:buClr>
                <a:srgbClr val="CA2A87"/>
              </a:buClr>
              <a:buNone/>
              <a:defRPr/>
            </a:pPr>
            <a:r>
              <a:rPr lang="en-GB" sz="1500" b="1" kern="100" dirty="0">
                <a:effectLst/>
                <a:latin typeface="Arial" panose="020B0604020202020204" pitchFamily="34" charset="0"/>
                <a:ea typeface="Aptos" panose="020B0004020202020204" pitchFamily="34" charset="0"/>
                <a:cs typeface="Times New Roman" panose="02020603050405020304" pitchFamily="18" charset="0"/>
              </a:rPr>
              <a:t>Improving Understanding of Partnership Working at a PCN level: </a:t>
            </a:r>
          </a:p>
          <a:p>
            <a:pPr marL="216000" marR="0" lvl="1" indent="-216000" algn="l" defTabSz="914400" rtl="0" eaLnBrk="1" fontAlgn="auto" latinLnBrk="0" hangingPunct="1">
              <a:lnSpc>
                <a:spcPct val="100000"/>
              </a:lnSpc>
              <a:spcBef>
                <a:spcPts val="1000"/>
              </a:spcBef>
              <a:spcAft>
                <a:spcPts val="0"/>
              </a:spcAft>
              <a:buClr>
                <a:srgbClr val="CA2A87"/>
              </a:buClr>
              <a:buSzPct val="110000"/>
              <a:buFontTx/>
              <a:buBlip>
                <a:blip r:embed="rId6"/>
              </a:buBlip>
              <a:tabLst/>
              <a:defRPr/>
            </a:pPr>
            <a:r>
              <a:rPr lang="en-GB" sz="1500" kern="0" spc="-10" dirty="0">
                <a:solidFill>
                  <a:prstClr val="black"/>
                </a:solidFill>
                <a:ea typeface="Times New Roman" panose="02020603050405020304" pitchFamily="18" charset="0"/>
                <a:cs typeface="Times New Roman" panose="02020603050405020304" pitchFamily="18" charset="0"/>
              </a:rPr>
              <a:t>What additional work can be done to improve understanding and awareness among PCNs regarding the guidance and partnership working? Are there any forums we could attend to support this?</a:t>
            </a:r>
          </a:p>
          <a:p>
            <a:pPr marL="0" marR="0" lvl="1" indent="0" algn="l" defTabSz="914400" rtl="0" eaLnBrk="1" fontAlgn="auto" latinLnBrk="0" hangingPunct="1">
              <a:lnSpc>
                <a:spcPct val="100000"/>
              </a:lnSpc>
              <a:spcBef>
                <a:spcPts val="1000"/>
              </a:spcBef>
              <a:spcAft>
                <a:spcPts val="0"/>
              </a:spcAft>
              <a:buClr>
                <a:srgbClr val="CA2A87"/>
              </a:buClr>
              <a:buSzPct val="110000"/>
              <a:buNone/>
              <a:tabLst/>
              <a:defRPr/>
            </a:pPr>
            <a:r>
              <a:rPr kumimoji="0" lang="en-GB" sz="1500" b="1" i="0" u="none" strike="noStrike" kern="0" cap="none" spc="-1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Clinical Leaders:</a:t>
            </a:r>
          </a:p>
          <a:p>
            <a:pPr marL="216000" marR="0" lvl="1" indent="-216000" algn="l" defTabSz="914400" rtl="0" eaLnBrk="1" fontAlgn="auto" latinLnBrk="0" hangingPunct="1">
              <a:lnSpc>
                <a:spcPct val="100000"/>
              </a:lnSpc>
              <a:spcBef>
                <a:spcPts val="1000"/>
              </a:spcBef>
              <a:spcAft>
                <a:spcPts val="0"/>
              </a:spcAft>
              <a:buClr>
                <a:srgbClr val="CA2A87"/>
              </a:buClr>
              <a:buSzPct val="110000"/>
              <a:buFontTx/>
              <a:buBlip>
                <a:blip r:embed="rId6"/>
              </a:buBlip>
              <a:tabLst/>
              <a:defRPr/>
            </a:pPr>
            <a:r>
              <a:rPr kumimoji="0" lang="en-GB" sz="1500" b="0" i="0" u="none" strike="noStrike" kern="0" cap="none" spc="-1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How can we further enhance the understanding of this guidance among NCDs?</a:t>
            </a:r>
          </a:p>
          <a:p>
            <a:pPr marL="216000" marR="0" lvl="1" indent="-216000" algn="l" defTabSz="914400" rtl="0" eaLnBrk="1" fontAlgn="auto" latinLnBrk="0" hangingPunct="1">
              <a:lnSpc>
                <a:spcPct val="100000"/>
              </a:lnSpc>
              <a:spcBef>
                <a:spcPts val="1000"/>
              </a:spcBef>
              <a:spcAft>
                <a:spcPts val="0"/>
              </a:spcAft>
              <a:buClr>
                <a:srgbClr val="CA2A87"/>
              </a:buClr>
              <a:buSzPct val="110000"/>
              <a:buFontTx/>
              <a:buBlip>
                <a:blip r:embed="rId6"/>
              </a:buBlip>
              <a:tabLst/>
              <a:defRPr/>
            </a:pPr>
            <a:r>
              <a:rPr lang="en-GB" sz="1500" kern="0" spc="-10" dirty="0">
                <a:solidFill>
                  <a:prstClr val="black"/>
                </a:solidFill>
                <a:ea typeface="Times New Roman" panose="02020603050405020304" pitchFamily="18" charset="0"/>
                <a:cs typeface="Times New Roman" panose="02020603050405020304" pitchFamily="18" charset="0"/>
              </a:rPr>
              <a:t>What further steps can be taken to engage with the Royal Colleges to ensure a comprehensive understanding of the guidance and its effective use? </a:t>
            </a:r>
          </a:p>
          <a:p>
            <a:pPr marL="216000" marR="0" lvl="1" indent="-216000" algn="l" defTabSz="914400" rtl="0" eaLnBrk="1" fontAlgn="auto" latinLnBrk="0" hangingPunct="1">
              <a:lnSpc>
                <a:spcPct val="100000"/>
              </a:lnSpc>
              <a:spcBef>
                <a:spcPts val="1000"/>
              </a:spcBef>
              <a:spcAft>
                <a:spcPts val="0"/>
              </a:spcAft>
              <a:buClr>
                <a:srgbClr val="CA2A87"/>
              </a:buClr>
              <a:buSzPct val="110000"/>
              <a:buFontTx/>
              <a:buBlip>
                <a:blip r:embed="rId6"/>
              </a:buBlip>
              <a:tabLst/>
              <a:defRPr/>
            </a:pPr>
            <a:r>
              <a:rPr lang="en-GB" sz="1500" dirty="0"/>
              <a:t>In addition to collaborating with the NHS Confederation, how can we directly engage with relevant ICB clinical leaders to ensure they feel empowered to implement this guidance?</a:t>
            </a:r>
          </a:p>
          <a:p>
            <a:pPr marL="0" marR="0" lvl="1" indent="0" algn="l" defTabSz="914400" rtl="0" eaLnBrk="1" fontAlgn="auto" latinLnBrk="0" hangingPunct="1">
              <a:lnSpc>
                <a:spcPct val="100000"/>
              </a:lnSpc>
              <a:spcBef>
                <a:spcPts val="1000"/>
              </a:spcBef>
              <a:spcAft>
                <a:spcPts val="0"/>
              </a:spcAft>
              <a:buClr>
                <a:srgbClr val="CA2A87"/>
              </a:buClr>
              <a:buSzPct val="110000"/>
              <a:buNone/>
              <a:tabLst/>
              <a:defRPr/>
            </a:pPr>
            <a:r>
              <a:rPr lang="en-GB" sz="1500" b="1" kern="0" dirty="0">
                <a:solidFill>
                  <a:prstClr val="black"/>
                </a:solidFill>
                <a:ea typeface="Times New Roman" panose="02020603050405020304" pitchFamily="18" charset="0"/>
                <a:cs typeface="Times New Roman" panose="02020603050405020304" pitchFamily="18" charset="0"/>
              </a:rPr>
              <a:t>ABPI Case Study Library: </a:t>
            </a:r>
            <a:endParaRPr kumimoji="0" lang="en-GB" sz="1500" b="1" i="0" u="none" strike="noStrike" kern="0" cap="none" spc="-1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lvl="1">
              <a:lnSpc>
                <a:spcPct val="100000"/>
              </a:lnSpc>
              <a:buClr>
                <a:srgbClr val="CA2A87"/>
              </a:buClr>
              <a:defRPr/>
            </a:pPr>
            <a:r>
              <a:rPr lang="en-GB" sz="1500" kern="0" dirty="0">
                <a:solidFill>
                  <a:prstClr val="black"/>
                </a:solidFill>
                <a:ea typeface="Times New Roman" panose="02020603050405020304" pitchFamily="18" charset="0"/>
                <a:cs typeface="Times New Roman" panose="02020603050405020304" pitchFamily="18" charset="0"/>
              </a:rPr>
              <a:t>How can PCNs learn from examples of successful projects (such as those on the ABPI </a:t>
            </a:r>
            <a:r>
              <a:rPr lang="en-GB" sz="1500" kern="0" dirty="0">
                <a:solidFill>
                  <a:prstClr val="black"/>
                </a:solidFill>
                <a:ea typeface="Times New Roman" panose="02020603050405020304" pitchFamily="18" charset="0"/>
                <a:cs typeface="Times New Roman" panose="02020603050405020304" pitchFamily="18" charset="0"/>
                <a:hlinkClick r:id="rId7"/>
              </a:rPr>
              <a:t>Case Study Library</a:t>
            </a:r>
            <a:r>
              <a:rPr lang="en-GB" sz="1500" kern="0" dirty="0">
                <a:solidFill>
                  <a:prstClr val="black"/>
                </a:solidFill>
                <a:ea typeface="Times New Roman" panose="02020603050405020304" pitchFamily="18" charset="0"/>
                <a:cs typeface="Times New Roman" panose="02020603050405020304" pitchFamily="18" charset="0"/>
              </a:rPr>
              <a:t>) in undertaking their own partnerships? </a:t>
            </a:r>
            <a:endParaRPr lang="en-GB" sz="1500" b="1" kern="0" dirty="0">
              <a:cs typeface="Times New Roman" panose="02020603050405020304" pitchFamily="18" charset="0"/>
            </a:endParaRPr>
          </a:p>
        </p:txBody>
      </p:sp>
    </p:spTree>
    <p:extLst>
      <p:ext uri="{BB962C8B-B14F-4D97-AF65-F5344CB8AC3E}">
        <p14:creationId xmlns:p14="http://schemas.microsoft.com/office/powerpoint/2010/main" val="3326391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18D55BC-7E3C-F99C-2985-4F6E794D055D}"/>
              </a:ext>
            </a:extLst>
          </p:cNvPr>
          <p:cNvSpPr>
            <a:spLocks noGrp="1"/>
          </p:cNvSpPr>
          <p:nvPr>
            <p:ph type="sldNum" sz="quarter" idx="12"/>
          </p:nvPr>
        </p:nvSpPr>
        <p:spPr/>
        <p:txBody>
          <a:bodyPr/>
          <a:lstStyle/>
          <a:p>
            <a:fld id="{43A0D1A1-6419-4D53-9DE2-95F17E34CC8C}" type="slidenum">
              <a:rPr lang="en-GB" smtClean="0"/>
              <a:pPr/>
              <a:t>17</a:t>
            </a:fld>
            <a:endParaRPr lang="en-GB"/>
          </a:p>
        </p:txBody>
      </p:sp>
    </p:spTree>
    <p:extLst>
      <p:ext uri="{BB962C8B-B14F-4D97-AF65-F5344CB8AC3E}">
        <p14:creationId xmlns:p14="http://schemas.microsoft.com/office/powerpoint/2010/main" val="2758145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AA16AB24-E18D-E340-CD7C-8BB97640EF40}"/>
              </a:ext>
            </a:extLst>
          </p:cNvPr>
          <p:cNvSpPr>
            <a:spLocks noGrp="1"/>
          </p:cNvSpPr>
          <p:nvPr>
            <p:ph type="title"/>
          </p:nvPr>
        </p:nvSpPr>
        <p:spPr>
          <a:xfrm>
            <a:off x="921016" y="83376"/>
            <a:ext cx="9428552" cy="451378"/>
          </a:xfrm>
        </p:spPr>
        <p:txBody>
          <a:bodyPr/>
          <a:lstStyle/>
          <a:p>
            <a:r>
              <a:rPr lang="en-GB"/>
              <a:t>Scene Setting &amp; Timeline of NHS-Industry Partnership Guidance </a:t>
            </a:r>
          </a:p>
        </p:txBody>
      </p:sp>
      <p:grpSp>
        <p:nvGrpSpPr>
          <p:cNvPr id="8" name="Group 7">
            <a:extLst>
              <a:ext uri="{FF2B5EF4-FFF2-40B4-BE49-F238E27FC236}">
                <a16:creationId xmlns:a16="http://schemas.microsoft.com/office/drawing/2014/main" id="{70B9D906-8CA2-3A51-21CF-6D59AA3C4F22}"/>
              </a:ext>
            </a:extLst>
          </p:cNvPr>
          <p:cNvGrpSpPr/>
          <p:nvPr/>
        </p:nvGrpSpPr>
        <p:grpSpPr>
          <a:xfrm>
            <a:off x="-147566" y="1183292"/>
            <a:ext cx="12076214" cy="4968613"/>
            <a:chOff x="-292954" y="100537"/>
            <a:chExt cx="12076214" cy="4968613"/>
          </a:xfrm>
        </p:grpSpPr>
        <p:cxnSp>
          <p:nvCxnSpPr>
            <p:cNvPr id="13" name="Straight Connector 12">
              <a:extLst>
                <a:ext uri="{FF2B5EF4-FFF2-40B4-BE49-F238E27FC236}">
                  <a16:creationId xmlns:a16="http://schemas.microsoft.com/office/drawing/2014/main" id="{BF02D4C5-DE21-EC86-872D-8FDDE7C86CF7}"/>
                </a:ext>
              </a:extLst>
            </p:cNvPr>
            <p:cNvCxnSpPr>
              <a:cxnSpLocks/>
            </p:cNvCxnSpPr>
            <p:nvPr/>
          </p:nvCxnSpPr>
          <p:spPr>
            <a:xfrm>
              <a:off x="838663" y="2251475"/>
              <a:ext cx="0" cy="19637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ight Brace 17">
              <a:extLst>
                <a:ext uri="{FF2B5EF4-FFF2-40B4-BE49-F238E27FC236}">
                  <a16:creationId xmlns:a16="http://schemas.microsoft.com/office/drawing/2014/main" id="{0996CA01-3D81-4965-C6E0-C5340B963921}"/>
                </a:ext>
              </a:extLst>
            </p:cNvPr>
            <p:cNvSpPr/>
            <p:nvPr/>
          </p:nvSpPr>
          <p:spPr>
            <a:xfrm rot="5400000">
              <a:off x="1262594" y="1431500"/>
              <a:ext cx="409224" cy="2736024"/>
            </a:xfrm>
            <a:prstGeom prst="rightBrace">
              <a:avLst>
                <a:gd name="adj1" fmla="val 193344"/>
                <a:gd name="adj2" fmla="val 46973"/>
              </a:avLst>
            </a:prstGeom>
          </p:spPr>
          <p:style>
            <a:lnRef idx="1">
              <a:schemeClr val="accent1"/>
            </a:lnRef>
            <a:fillRef idx="0">
              <a:schemeClr val="accent1"/>
            </a:fillRef>
            <a:effectRef idx="0">
              <a:schemeClr val="accent1"/>
            </a:effectRef>
            <a:fontRef idx="minor">
              <a:schemeClr val="tx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331F4C"/>
                  </a:solidFill>
                  <a:effectLst/>
                  <a:uLnTx/>
                  <a:uFillTx/>
                  <a:latin typeface="Arial"/>
                  <a:ea typeface="+mn-ea"/>
                  <a:cs typeface="+mn-cs"/>
                </a:rPr>
                <a:t>2008 - 2012</a:t>
              </a:r>
            </a:p>
          </p:txBody>
        </p:sp>
        <p:sp>
          <p:nvSpPr>
            <p:cNvPr id="19" name="Right Brace 18">
              <a:extLst>
                <a:ext uri="{FF2B5EF4-FFF2-40B4-BE49-F238E27FC236}">
                  <a16:creationId xmlns:a16="http://schemas.microsoft.com/office/drawing/2014/main" id="{3624702E-4363-496C-6403-1EC77B41D975}"/>
                </a:ext>
              </a:extLst>
            </p:cNvPr>
            <p:cNvSpPr/>
            <p:nvPr/>
          </p:nvSpPr>
          <p:spPr>
            <a:xfrm rot="5400000">
              <a:off x="4468115" y="1031381"/>
              <a:ext cx="373798" cy="3602053"/>
            </a:xfrm>
            <a:prstGeom prst="rightBrace">
              <a:avLst>
                <a:gd name="adj1" fmla="val 212510"/>
                <a:gd name="adj2" fmla="val 50000"/>
              </a:avLst>
            </a:prstGeom>
          </p:spPr>
          <p:style>
            <a:lnRef idx="1">
              <a:schemeClr val="accent1"/>
            </a:lnRef>
            <a:fillRef idx="0">
              <a:schemeClr val="accent1"/>
            </a:fillRef>
            <a:effectRef idx="0">
              <a:schemeClr val="accent1"/>
            </a:effectRef>
            <a:fontRef idx="minor">
              <a:schemeClr val="tx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331F4C"/>
                  </a:solidFill>
                  <a:effectLst/>
                  <a:uLnTx/>
                  <a:uFillTx/>
                  <a:latin typeface="Arial"/>
                  <a:ea typeface="+mn-ea"/>
                  <a:cs typeface="+mn-cs"/>
                </a:rPr>
                <a:t>2012 - 2016</a:t>
              </a:r>
            </a:p>
          </p:txBody>
        </p:sp>
        <p:sp>
          <p:nvSpPr>
            <p:cNvPr id="20" name="Right Brace 19">
              <a:extLst>
                <a:ext uri="{FF2B5EF4-FFF2-40B4-BE49-F238E27FC236}">
                  <a16:creationId xmlns:a16="http://schemas.microsoft.com/office/drawing/2014/main" id="{6F6E1B34-6D31-9F16-BC9A-92CE05746146}"/>
                </a:ext>
              </a:extLst>
            </p:cNvPr>
            <p:cNvSpPr/>
            <p:nvPr/>
          </p:nvSpPr>
          <p:spPr>
            <a:xfrm rot="5400000">
              <a:off x="7661130" y="1485395"/>
              <a:ext cx="325844" cy="2736024"/>
            </a:xfrm>
            <a:prstGeom prst="rightBrace">
              <a:avLst>
                <a:gd name="adj1" fmla="val 212510"/>
                <a:gd name="adj2" fmla="val 50000"/>
              </a:avLst>
            </a:prstGeom>
          </p:spPr>
          <p:style>
            <a:lnRef idx="1">
              <a:schemeClr val="accent1"/>
            </a:lnRef>
            <a:fillRef idx="0">
              <a:schemeClr val="accent1"/>
            </a:fillRef>
            <a:effectRef idx="0">
              <a:schemeClr val="accent1"/>
            </a:effectRef>
            <a:fontRef idx="minor">
              <a:schemeClr val="tx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331F4C"/>
                  </a:solidFill>
                  <a:effectLst/>
                  <a:uLnTx/>
                  <a:uFillTx/>
                  <a:latin typeface="Arial"/>
                  <a:ea typeface="+mn-ea"/>
                  <a:cs typeface="+mn-cs"/>
                </a:rPr>
                <a:t>2016 - 2020</a:t>
              </a:r>
            </a:p>
          </p:txBody>
        </p:sp>
        <p:sp>
          <p:nvSpPr>
            <p:cNvPr id="21" name="Right Brace 20">
              <a:extLst>
                <a:ext uri="{FF2B5EF4-FFF2-40B4-BE49-F238E27FC236}">
                  <a16:creationId xmlns:a16="http://schemas.microsoft.com/office/drawing/2014/main" id="{A630FE76-0B52-9DCE-3CB6-184F3D0C9C83}"/>
                </a:ext>
              </a:extLst>
            </p:cNvPr>
            <p:cNvSpPr/>
            <p:nvPr/>
          </p:nvSpPr>
          <p:spPr>
            <a:xfrm rot="5400000">
              <a:off x="10144719" y="1740805"/>
              <a:ext cx="325844" cy="2231157"/>
            </a:xfrm>
            <a:prstGeom prst="rightBrace">
              <a:avLst>
                <a:gd name="adj1" fmla="val 212510"/>
                <a:gd name="adj2" fmla="val 50000"/>
              </a:avLst>
            </a:prstGeom>
          </p:spPr>
          <p:style>
            <a:lnRef idx="1">
              <a:schemeClr val="accent1"/>
            </a:lnRef>
            <a:fillRef idx="0">
              <a:schemeClr val="accent1"/>
            </a:fillRef>
            <a:effectRef idx="0">
              <a:schemeClr val="accent1"/>
            </a:effectRef>
            <a:fontRef idx="minor">
              <a:schemeClr val="tx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331F4C"/>
                  </a:solidFill>
                  <a:effectLst/>
                  <a:uLnTx/>
                  <a:uFillTx/>
                  <a:latin typeface="Arial"/>
                  <a:ea typeface="+mn-ea"/>
                  <a:cs typeface="+mn-cs"/>
                </a:rPr>
                <a:t>2020 - 2024</a:t>
              </a:r>
            </a:p>
          </p:txBody>
        </p:sp>
        <p:cxnSp>
          <p:nvCxnSpPr>
            <p:cNvPr id="26" name="Straight Connector 25">
              <a:extLst>
                <a:ext uri="{FF2B5EF4-FFF2-40B4-BE49-F238E27FC236}">
                  <a16:creationId xmlns:a16="http://schemas.microsoft.com/office/drawing/2014/main" id="{AC5B74F2-54FB-B4F2-F320-6DA7E6A421C0}"/>
                </a:ext>
              </a:extLst>
            </p:cNvPr>
            <p:cNvCxnSpPr>
              <a:cxnSpLocks/>
            </p:cNvCxnSpPr>
            <p:nvPr/>
          </p:nvCxnSpPr>
          <p:spPr>
            <a:xfrm>
              <a:off x="4236690" y="1488994"/>
              <a:ext cx="0" cy="10185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26D7B40-005E-86FC-FF32-90398E820717}"/>
                </a:ext>
              </a:extLst>
            </p:cNvPr>
            <p:cNvCxnSpPr>
              <a:cxnSpLocks/>
            </p:cNvCxnSpPr>
            <p:nvPr/>
          </p:nvCxnSpPr>
          <p:spPr>
            <a:xfrm>
              <a:off x="117964" y="2507537"/>
              <a:ext cx="11665296" cy="0"/>
            </a:xfrm>
            <a:prstGeom prst="straightConnector1">
              <a:avLst/>
            </a:prstGeom>
            <a:ln w="1143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68" name="Content Placeholder 9">
              <a:extLst>
                <a:ext uri="{FF2B5EF4-FFF2-40B4-BE49-F238E27FC236}">
                  <a16:creationId xmlns:a16="http://schemas.microsoft.com/office/drawing/2014/main" id="{5CDCF1D0-D209-DA75-996C-F4791A67BEB8}"/>
                </a:ext>
              </a:extLst>
            </p:cNvPr>
            <p:cNvSpPr txBox="1">
              <a:spLocks/>
            </p:cNvSpPr>
            <p:nvPr/>
          </p:nvSpPr>
          <p:spPr>
            <a:xfrm>
              <a:off x="3337000" y="378337"/>
              <a:ext cx="1799380" cy="518370"/>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0"/>
                </a:spcBef>
                <a:spcAft>
                  <a:spcPts val="0"/>
                </a:spcAft>
                <a:buFont typeface="Arial" panose="020B0604020202020204" pitchFamily="34" charset="0"/>
                <a:buNone/>
                <a:defRPr sz="2000" b="1" kern="1200">
                  <a:solidFill>
                    <a:schemeClr val="accent2"/>
                  </a:solidFill>
                  <a:latin typeface="+mn-lt"/>
                  <a:ea typeface="+mn-ea"/>
                  <a:cs typeface="+mn-cs"/>
                </a:defRPr>
              </a:lvl1pPr>
              <a:lvl2pPr marL="0" indent="0" algn="l" defTabSz="914400" rtl="0" eaLnBrk="1" latinLnBrk="0" hangingPunct="1">
                <a:lnSpc>
                  <a:spcPct val="120000"/>
                </a:lnSpc>
                <a:spcBef>
                  <a:spcPts val="0"/>
                </a:spcBef>
                <a:spcAft>
                  <a:spcPts val="0"/>
                </a:spcAft>
                <a:buFont typeface="Arial" panose="020B0604020202020204" pitchFamily="34" charset="0"/>
                <a:buNone/>
                <a:tabLst>
                  <a:tab pos="85725" algn="l"/>
                </a:tabLst>
                <a:defRPr sz="2000" kern="1200">
                  <a:solidFill>
                    <a:schemeClr val="tx2"/>
                  </a:solidFill>
                  <a:latin typeface="+mn-lt"/>
                  <a:ea typeface="+mn-ea"/>
                  <a:cs typeface="+mn-cs"/>
                </a:defRPr>
              </a:lvl2pPr>
              <a:lvl3pPr marL="144000" indent="-144000" algn="l" defTabSz="914400" rtl="0" eaLnBrk="1" latinLnBrk="0" hangingPunct="1">
                <a:lnSpc>
                  <a:spcPct val="120000"/>
                </a:lnSpc>
                <a:spcBef>
                  <a:spcPts val="0"/>
                </a:spcBef>
                <a:spcAft>
                  <a:spcPts val="0"/>
                </a:spcAft>
                <a:buClr>
                  <a:schemeClr val="accent2"/>
                </a:buClr>
                <a:buFont typeface="Arial" panose="020B0604020202020204" pitchFamily="34" charset="0"/>
                <a:buChar char="•"/>
                <a:defRPr sz="2000" kern="1200">
                  <a:solidFill>
                    <a:schemeClr val="tx2"/>
                  </a:solidFill>
                  <a:latin typeface="+mn-lt"/>
                  <a:ea typeface="+mn-ea"/>
                  <a:cs typeface="+mn-cs"/>
                </a:defRPr>
              </a:lvl3pPr>
              <a:lvl4pPr marL="288000" indent="-144000" algn="l" defTabSz="914400" rtl="0" eaLnBrk="1" latinLnBrk="0" hangingPunct="1">
                <a:lnSpc>
                  <a:spcPct val="120000"/>
                </a:lnSpc>
                <a:spcBef>
                  <a:spcPts val="0"/>
                </a:spcBef>
                <a:spcAft>
                  <a:spcPts val="0"/>
                </a:spcAft>
                <a:buClr>
                  <a:schemeClr val="accent2"/>
                </a:buClr>
                <a:buFont typeface="Arial" panose="020B0604020202020204" pitchFamily="34" charset="0"/>
                <a:buChar char="•"/>
                <a:defRPr sz="1800" kern="1200">
                  <a:solidFill>
                    <a:schemeClr val="tx2"/>
                  </a:solidFill>
                  <a:latin typeface="+mn-lt"/>
                  <a:ea typeface="+mn-ea"/>
                  <a:cs typeface="+mn-cs"/>
                </a:defRPr>
              </a:lvl4pPr>
              <a:lvl5pPr marL="432000" indent="-144000" algn="l" defTabSz="914400" rtl="0" eaLnBrk="1" latinLnBrk="0" hangingPunct="1">
                <a:lnSpc>
                  <a:spcPct val="120000"/>
                </a:lnSpc>
                <a:spcBef>
                  <a:spcPts val="0"/>
                </a:spcBef>
                <a:spcAft>
                  <a:spcPts val="0"/>
                </a:spcAft>
                <a:buClr>
                  <a:schemeClr val="accent2"/>
                </a:buClr>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tab pos="85725" algn="l"/>
                </a:tabLst>
                <a:defRPr/>
              </a:pPr>
              <a:r>
                <a:rPr kumimoji="0" lang="en-GB" sz="1100" b="0" i="0" u="none" strike="noStrike" kern="1200" cap="none" spc="0" normalizeH="0" baseline="0" noProof="0">
                  <a:ln>
                    <a:noFill/>
                  </a:ln>
                  <a:solidFill>
                    <a:srgbClr val="331F4C"/>
                  </a:solidFill>
                  <a:effectLst/>
                  <a:uLnTx/>
                  <a:uFillTx/>
                  <a:latin typeface="Arial"/>
                  <a:ea typeface="+mn-ea"/>
                  <a:cs typeface="+mn-cs"/>
                </a:rPr>
                <a:t>2012 - </a:t>
              </a:r>
              <a:r>
                <a:rPr kumimoji="0" lang="en-GB" sz="1100" b="0" i="0" u="sng" strike="noStrike" kern="1200" cap="none" spc="0" normalizeH="0" baseline="0" noProof="0">
                  <a:ln>
                    <a:noFill/>
                  </a:ln>
                  <a:solidFill>
                    <a:srgbClr val="CA2A87"/>
                  </a:solidFill>
                  <a:effectLst/>
                  <a:uLnTx/>
                  <a:uFillTx/>
                  <a:latin typeface="Arial" panose="020B0604020202020204" pitchFamily="34" charset="0"/>
                  <a:ea typeface="Arial" panose="020B0604020202020204" pitchFamily="34" charset="0"/>
                  <a:cs typeface="Times New Roman" panose="02020603050405020304" pitchFamily="18" charset="0"/>
                  <a:hlinkClick r:id="rId3"/>
                </a:rPr>
                <a:t>Joint Working – A Quick Start Reference Guide for NHS and Pharmaceutical Industry Partners</a:t>
              </a:r>
              <a:endParaRPr kumimoji="0" lang="en-GB" sz="1100" b="0" i="0" u="none" strike="noStrike" kern="1200" cap="none" spc="0" normalizeH="0" baseline="0" noProof="0">
                <a:ln>
                  <a:noFill/>
                </a:ln>
                <a:solidFill>
                  <a:srgbClr val="331F4C"/>
                </a:solidFill>
                <a:effectLst/>
                <a:uLnTx/>
                <a:uFillTx/>
                <a:latin typeface="Arial"/>
                <a:ea typeface="+mn-ea"/>
                <a:cs typeface="+mn-cs"/>
              </a:endParaRPr>
            </a:p>
          </p:txBody>
        </p:sp>
        <p:sp>
          <p:nvSpPr>
            <p:cNvPr id="71" name="Content Placeholder 9">
              <a:extLst>
                <a:ext uri="{FF2B5EF4-FFF2-40B4-BE49-F238E27FC236}">
                  <a16:creationId xmlns:a16="http://schemas.microsoft.com/office/drawing/2014/main" id="{D263A8D7-1137-35B5-160C-A1306C8DD0B4}"/>
                </a:ext>
              </a:extLst>
            </p:cNvPr>
            <p:cNvSpPr txBox="1">
              <a:spLocks/>
            </p:cNvSpPr>
            <p:nvPr/>
          </p:nvSpPr>
          <p:spPr>
            <a:xfrm>
              <a:off x="6943175" y="4641688"/>
              <a:ext cx="1924753" cy="427462"/>
            </a:xfrm>
            <a:prstGeom prst="rect">
              <a:avLst/>
            </a:prstGeom>
          </p:spPr>
          <p:txBody>
            <a:bodyPr vert="horz" lIns="91440" tIns="45720" rIns="91440" bIns="45720" rtlCol="0">
              <a:normAutofit fontScale="92500"/>
            </a:bodyPr>
            <a:lstStyle>
              <a:lvl1pPr marL="0" indent="0" algn="l" defTabSz="914400" rtl="0" eaLnBrk="1" latinLnBrk="0" hangingPunct="1">
                <a:lnSpc>
                  <a:spcPct val="120000"/>
                </a:lnSpc>
                <a:spcBef>
                  <a:spcPts val="0"/>
                </a:spcBef>
                <a:spcAft>
                  <a:spcPts val="0"/>
                </a:spcAft>
                <a:buFont typeface="Arial" panose="020B0604020202020204" pitchFamily="34" charset="0"/>
                <a:buNone/>
                <a:defRPr sz="2000" b="1" kern="1200">
                  <a:solidFill>
                    <a:schemeClr val="accent2"/>
                  </a:solidFill>
                  <a:latin typeface="+mn-lt"/>
                  <a:ea typeface="+mn-ea"/>
                  <a:cs typeface="+mn-cs"/>
                </a:defRPr>
              </a:lvl1pPr>
              <a:lvl2pPr marL="0" indent="0" algn="l" defTabSz="914400" rtl="0" eaLnBrk="1" latinLnBrk="0" hangingPunct="1">
                <a:lnSpc>
                  <a:spcPct val="120000"/>
                </a:lnSpc>
                <a:spcBef>
                  <a:spcPts val="0"/>
                </a:spcBef>
                <a:spcAft>
                  <a:spcPts val="0"/>
                </a:spcAft>
                <a:buFont typeface="Arial" panose="020B0604020202020204" pitchFamily="34" charset="0"/>
                <a:buNone/>
                <a:tabLst>
                  <a:tab pos="85725" algn="l"/>
                </a:tabLst>
                <a:defRPr sz="2000" kern="1200">
                  <a:solidFill>
                    <a:schemeClr val="tx2"/>
                  </a:solidFill>
                  <a:latin typeface="+mn-lt"/>
                  <a:ea typeface="+mn-ea"/>
                  <a:cs typeface="+mn-cs"/>
                </a:defRPr>
              </a:lvl2pPr>
              <a:lvl3pPr marL="144000" indent="-144000" algn="l" defTabSz="914400" rtl="0" eaLnBrk="1" latinLnBrk="0" hangingPunct="1">
                <a:lnSpc>
                  <a:spcPct val="120000"/>
                </a:lnSpc>
                <a:spcBef>
                  <a:spcPts val="0"/>
                </a:spcBef>
                <a:spcAft>
                  <a:spcPts val="0"/>
                </a:spcAft>
                <a:buClr>
                  <a:schemeClr val="accent2"/>
                </a:buClr>
                <a:buFont typeface="Arial" panose="020B0604020202020204" pitchFamily="34" charset="0"/>
                <a:buChar char="•"/>
                <a:defRPr sz="2000" kern="1200">
                  <a:solidFill>
                    <a:schemeClr val="tx2"/>
                  </a:solidFill>
                  <a:latin typeface="+mn-lt"/>
                  <a:ea typeface="+mn-ea"/>
                  <a:cs typeface="+mn-cs"/>
                </a:defRPr>
              </a:lvl3pPr>
              <a:lvl4pPr marL="288000" indent="-144000" algn="l" defTabSz="914400" rtl="0" eaLnBrk="1" latinLnBrk="0" hangingPunct="1">
                <a:lnSpc>
                  <a:spcPct val="120000"/>
                </a:lnSpc>
                <a:spcBef>
                  <a:spcPts val="0"/>
                </a:spcBef>
                <a:spcAft>
                  <a:spcPts val="0"/>
                </a:spcAft>
                <a:buClr>
                  <a:schemeClr val="accent2"/>
                </a:buClr>
                <a:buFont typeface="Arial" panose="020B0604020202020204" pitchFamily="34" charset="0"/>
                <a:buChar char="•"/>
                <a:defRPr sz="1800" kern="1200">
                  <a:solidFill>
                    <a:schemeClr val="tx2"/>
                  </a:solidFill>
                  <a:latin typeface="+mn-lt"/>
                  <a:ea typeface="+mn-ea"/>
                  <a:cs typeface="+mn-cs"/>
                </a:defRPr>
              </a:lvl4pPr>
              <a:lvl5pPr marL="432000" indent="-144000" algn="l" defTabSz="914400" rtl="0" eaLnBrk="1" latinLnBrk="0" hangingPunct="1">
                <a:lnSpc>
                  <a:spcPct val="120000"/>
                </a:lnSpc>
                <a:spcBef>
                  <a:spcPts val="0"/>
                </a:spcBef>
                <a:spcAft>
                  <a:spcPts val="0"/>
                </a:spcAft>
                <a:buClr>
                  <a:schemeClr val="accent2"/>
                </a:buClr>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tab pos="85725" algn="l"/>
                </a:tabLst>
                <a:defRPr/>
              </a:pPr>
              <a:r>
                <a:rPr kumimoji="0" lang="en-GB" sz="1200" b="0" i="0" u="none" strike="noStrike" kern="1200" cap="none" spc="0" normalizeH="0" baseline="0" noProof="0">
                  <a:ln>
                    <a:noFill/>
                  </a:ln>
                  <a:solidFill>
                    <a:srgbClr val="331F4C"/>
                  </a:solidFill>
                  <a:effectLst/>
                  <a:uLnTx/>
                  <a:uFillTx/>
                  <a:latin typeface="Arial"/>
                  <a:ea typeface="+mn-ea"/>
                  <a:cs typeface="+mn-cs"/>
                  <a:hlinkClick r:id="rId4"/>
                </a:rPr>
                <a:t>2019 ABPI Code of Practice </a:t>
              </a:r>
              <a:endParaRPr kumimoji="0" lang="en-GB" sz="1200" b="0" i="0" u="none" strike="noStrike" kern="1200" cap="none" spc="0" normalizeH="0" baseline="0" noProof="0">
                <a:ln>
                  <a:noFill/>
                </a:ln>
                <a:solidFill>
                  <a:srgbClr val="331F4C"/>
                </a:solidFill>
                <a:effectLst/>
                <a:uLnTx/>
                <a:uFillTx/>
                <a:latin typeface="Arial"/>
                <a:ea typeface="+mn-ea"/>
                <a:cs typeface="+mn-cs"/>
              </a:endParaRPr>
            </a:p>
          </p:txBody>
        </p:sp>
        <p:sp>
          <p:nvSpPr>
            <p:cNvPr id="3" name="Content Placeholder 9">
              <a:extLst>
                <a:ext uri="{FF2B5EF4-FFF2-40B4-BE49-F238E27FC236}">
                  <a16:creationId xmlns:a16="http://schemas.microsoft.com/office/drawing/2014/main" id="{400B071D-3812-2DBF-7DC3-88E20F8937C4}"/>
                </a:ext>
              </a:extLst>
            </p:cNvPr>
            <p:cNvSpPr txBox="1">
              <a:spLocks/>
            </p:cNvSpPr>
            <p:nvPr/>
          </p:nvSpPr>
          <p:spPr>
            <a:xfrm>
              <a:off x="1163433" y="100537"/>
              <a:ext cx="2359804" cy="992887"/>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0"/>
                </a:spcBef>
                <a:spcAft>
                  <a:spcPts val="0"/>
                </a:spcAft>
                <a:buFont typeface="Arial" panose="020B0604020202020204" pitchFamily="34" charset="0"/>
                <a:buNone/>
                <a:defRPr sz="2000" b="1" kern="1200">
                  <a:solidFill>
                    <a:schemeClr val="accent2"/>
                  </a:solidFill>
                  <a:latin typeface="+mn-lt"/>
                  <a:ea typeface="+mn-ea"/>
                  <a:cs typeface="+mn-cs"/>
                </a:defRPr>
              </a:lvl1pPr>
              <a:lvl2pPr marL="0" indent="0" algn="l" defTabSz="914400" rtl="0" eaLnBrk="1" latinLnBrk="0" hangingPunct="1">
                <a:lnSpc>
                  <a:spcPct val="120000"/>
                </a:lnSpc>
                <a:spcBef>
                  <a:spcPts val="0"/>
                </a:spcBef>
                <a:spcAft>
                  <a:spcPts val="0"/>
                </a:spcAft>
                <a:buFont typeface="Arial" panose="020B0604020202020204" pitchFamily="34" charset="0"/>
                <a:buNone/>
                <a:tabLst>
                  <a:tab pos="85725" algn="l"/>
                </a:tabLst>
                <a:defRPr sz="2000" kern="1200">
                  <a:solidFill>
                    <a:schemeClr val="tx2"/>
                  </a:solidFill>
                  <a:latin typeface="+mn-lt"/>
                  <a:ea typeface="+mn-ea"/>
                  <a:cs typeface="+mn-cs"/>
                </a:defRPr>
              </a:lvl2pPr>
              <a:lvl3pPr marL="144000" indent="-144000" algn="l" defTabSz="914400" rtl="0" eaLnBrk="1" latinLnBrk="0" hangingPunct="1">
                <a:lnSpc>
                  <a:spcPct val="120000"/>
                </a:lnSpc>
                <a:spcBef>
                  <a:spcPts val="0"/>
                </a:spcBef>
                <a:spcAft>
                  <a:spcPts val="0"/>
                </a:spcAft>
                <a:buClr>
                  <a:schemeClr val="accent2"/>
                </a:buClr>
                <a:buFont typeface="Arial" panose="020B0604020202020204" pitchFamily="34" charset="0"/>
                <a:buChar char="•"/>
                <a:defRPr sz="2000" kern="1200">
                  <a:solidFill>
                    <a:schemeClr val="tx2"/>
                  </a:solidFill>
                  <a:latin typeface="+mn-lt"/>
                  <a:ea typeface="+mn-ea"/>
                  <a:cs typeface="+mn-cs"/>
                </a:defRPr>
              </a:lvl3pPr>
              <a:lvl4pPr marL="288000" indent="-144000" algn="l" defTabSz="914400" rtl="0" eaLnBrk="1" latinLnBrk="0" hangingPunct="1">
                <a:lnSpc>
                  <a:spcPct val="120000"/>
                </a:lnSpc>
                <a:spcBef>
                  <a:spcPts val="0"/>
                </a:spcBef>
                <a:spcAft>
                  <a:spcPts val="0"/>
                </a:spcAft>
                <a:buClr>
                  <a:schemeClr val="accent2"/>
                </a:buClr>
                <a:buFont typeface="Arial" panose="020B0604020202020204" pitchFamily="34" charset="0"/>
                <a:buChar char="•"/>
                <a:defRPr sz="1800" kern="1200">
                  <a:solidFill>
                    <a:schemeClr val="tx2"/>
                  </a:solidFill>
                  <a:latin typeface="+mn-lt"/>
                  <a:ea typeface="+mn-ea"/>
                  <a:cs typeface="+mn-cs"/>
                </a:defRPr>
              </a:lvl4pPr>
              <a:lvl5pPr marL="432000" indent="-144000" algn="l" defTabSz="914400" rtl="0" eaLnBrk="1" latinLnBrk="0" hangingPunct="1">
                <a:lnSpc>
                  <a:spcPct val="120000"/>
                </a:lnSpc>
                <a:spcBef>
                  <a:spcPts val="0"/>
                </a:spcBef>
                <a:spcAft>
                  <a:spcPts val="0"/>
                </a:spcAft>
                <a:buClr>
                  <a:schemeClr val="accent2"/>
                </a:buClr>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tab pos="85725" algn="l"/>
                </a:tabLst>
                <a:defRPr/>
              </a:pPr>
              <a:r>
                <a:rPr kumimoji="0" lang="en-GB" sz="1100" b="0" i="0" u="none" strike="noStrike" kern="1200" cap="none" spc="0" normalizeH="0" baseline="0" noProof="0">
                  <a:ln>
                    <a:noFill/>
                  </a:ln>
                  <a:solidFill>
                    <a:srgbClr val="331F4C"/>
                  </a:solidFill>
                  <a:effectLst/>
                  <a:uLnTx/>
                  <a:uFillTx/>
                  <a:latin typeface="Arial"/>
                  <a:ea typeface="+mn-ea"/>
                  <a:cs typeface="+mn-cs"/>
                </a:rPr>
                <a:t>August 2010 - </a:t>
              </a:r>
              <a:r>
                <a:rPr kumimoji="0" lang="en-GB" sz="1100" b="0" i="0" u="sng" strike="noStrike" kern="1200" cap="none" spc="0" normalizeH="0" baseline="0" noProof="0">
                  <a:ln>
                    <a:noFill/>
                  </a:ln>
                  <a:solidFill>
                    <a:srgbClr val="CA2A87"/>
                  </a:solidFill>
                  <a:effectLst/>
                  <a:uLnTx/>
                  <a:uFillTx/>
                  <a:latin typeface="Arial" panose="020B0604020202020204" pitchFamily="34" charset="0"/>
                  <a:ea typeface="Arial" panose="020B0604020202020204" pitchFamily="34" charset="0"/>
                  <a:cs typeface="Arial" panose="020B0604020202020204" pitchFamily="34" charset="0"/>
                  <a:hlinkClick r:id="rId5"/>
                </a:rPr>
                <a:t>Moving Beyond Sponsorship – Joint Working Between the NHS and Pharmaceutical Industry</a:t>
              </a:r>
              <a:r>
                <a:rPr kumimoji="0" lang="en-GB" sz="1100" b="0" i="0" u="none" strike="noStrike" kern="1200" cap="none" spc="0" normalizeH="0" baseline="0" noProof="0">
                  <a:ln>
                    <a:noFill/>
                  </a:ln>
                  <a:solidFill>
                    <a:srgbClr val="331F4C"/>
                  </a:solidFill>
                  <a:effectLst/>
                  <a:uLnTx/>
                  <a:uFillTx/>
                  <a:latin typeface="Arial"/>
                  <a:ea typeface="+mn-ea"/>
                  <a:cs typeface="+mn-cs"/>
                </a:rPr>
                <a:t> </a:t>
              </a:r>
            </a:p>
          </p:txBody>
        </p:sp>
        <p:sp>
          <p:nvSpPr>
            <p:cNvPr id="7" name="Content Placeholder 9">
              <a:extLst>
                <a:ext uri="{FF2B5EF4-FFF2-40B4-BE49-F238E27FC236}">
                  <a16:creationId xmlns:a16="http://schemas.microsoft.com/office/drawing/2014/main" id="{C393BDC2-A6C2-B4FA-4853-90949FE0EE87}"/>
                </a:ext>
              </a:extLst>
            </p:cNvPr>
            <p:cNvSpPr txBox="1">
              <a:spLocks/>
            </p:cNvSpPr>
            <p:nvPr/>
          </p:nvSpPr>
          <p:spPr>
            <a:xfrm>
              <a:off x="-292954" y="1029770"/>
              <a:ext cx="2263234" cy="518370"/>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0"/>
                </a:spcBef>
                <a:spcAft>
                  <a:spcPts val="0"/>
                </a:spcAft>
                <a:buFont typeface="Arial" panose="020B0604020202020204" pitchFamily="34" charset="0"/>
                <a:buNone/>
                <a:defRPr sz="2000" b="1" kern="1200">
                  <a:solidFill>
                    <a:schemeClr val="accent2"/>
                  </a:solidFill>
                  <a:latin typeface="+mn-lt"/>
                  <a:ea typeface="+mn-ea"/>
                  <a:cs typeface="+mn-cs"/>
                </a:defRPr>
              </a:lvl1pPr>
              <a:lvl2pPr marL="0" indent="0" algn="l" defTabSz="914400" rtl="0" eaLnBrk="1" latinLnBrk="0" hangingPunct="1">
                <a:lnSpc>
                  <a:spcPct val="120000"/>
                </a:lnSpc>
                <a:spcBef>
                  <a:spcPts val="0"/>
                </a:spcBef>
                <a:spcAft>
                  <a:spcPts val="0"/>
                </a:spcAft>
                <a:buFont typeface="Arial" panose="020B0604020202020204" pitchFamily="34" charset="0"/>
                <a:buNone/>
                <a:tabLst>
                  <a:tab pos="85725" algn="l"/>
                </a:tabLst>
                <a:defRPr sz="2000" kern="1200">
                  <a:solidFill>
                    <a:schemeClr val="tx2"/>
                  </a:solidFill>
                  <a:latin typeface="+mn-lt"/>
                  <a:ea typeface="+mn-ea"/>
                  <a:cs typeface="+mn-cs"/>
                </a:defRPr>
              </a:lvl2pPr>
              <a:lvl3pPr marL="144000" indent="-144000" algn="l" defTabSz="914400" rtl="0" eaLnBrk="1" latinLnBrk="0" hangingPunct="1">
                <a:lnSpc>
                  <a:spcPct val="120000"/>
                </a:lnSpc>
                <a:spcBef>
                  <a:spcPts val="0"/>
                </a:spcBef>
                <a:spcAft>
                  <a:spcPts val="0"/>
                </a:spcAft>
                <a:buClr>
                  <a:schemeClr val="accent2"/>
                </a:buClr>
                <a:buFont typeface="Arial" panose="020B0604020202020204" pitchFamily="34" charset="0"/>
                <a:buChar char="•"/>
                <a:defRPr sz="2000" kern="1200">
                  <a:solidFill>
                    <a:schemeClr val="tx2"/>
                  </a:solidFill>
                  <a:latin typeface="+mn-lt"/>
                  <a:ea typeface="+mn-ea"/>
                  <a:cs typeface="+mn-cs"/>
                </a:defRPr>
              </a:lvl3pPr>
              <a:lvl4pPr marL="288000" indent="-144000" algn="l" defTabSz="914400" rtl="0" eaLnBrk="1" latinLnBrk="0" hangingPunct="1">
                <a:lnSpc>
                  <a:spcPct val="120000"/>
                </a:lnSpc>
                <a:spcBef>
                  <a:spcPts val="0"/>
                </a:spcBef>
                <a:spcAft>
                  <a:spcPts val="0"/>
                </a:spcAft>
                <a:buClr>
                  <a:schemeClr val="accent2"/>
                </a:buClr>
                <a:buFont typeface="Arial" panose="020B0604020202020204" pitchFamily="34" charset="0"/>
                <a:buChar char="•"/>
                <a:defRPr sz="1800" kern="1200">
                  <a:solidFill>
                    <a:schemeClr val="tx2"/>
                  </a:solidFill>
                  <a:latin typeface="+mn-lt"/>
                  <a:ea typeface="+mn-ea"/>
                  <a:cs typeface="+mn-cs"/>
                </a:defRPr>
              </a:lvl4pPr>
              <a:lvl5pPr marL="432000" indent="-144000" algn="l" defTabSz="914400" rtl="0" eaLnBrk="1" latinLnBrk="0" hangingPunct="1">
                <a:lnSpc>
                  <a:spcPct val="120000"/>
                </a:lnSpc>
                <a:spcBef>
                  <a:spcPts val="0"/>
                </a:spcBef>
                <a:spcAft>
                  <a:spcPts val="0"/>
                </a:spcAft>
                <a:buClr>
                  <a:schemeClr val="accent2"/>
                </a:buClr>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tab pos="85725" algn="l"/>
                </a:tabLst>
                <a:defRPr/>
              </a:pPr>
              <a:r>
                <a:rPr kumimoji="0" lang="en-GB" sz="1100" b="0" i="0" u="none" strike="noStrike" kern="1200" cap="none" spc="0" normalizeH="0" baseline="0" noProof="0">
                  <a:ln>
                    <a:noFill/>
                  </a:ln>
                  <a:solidFill>
                    <a:srgbClr val="331F4C"/>
                  </a:solidFill>
                  <a:effectLst/>
                  <a:uLnTx/>
                  <a:uFillTx/>
                  <a:latin typeface="Arial"/>
                  <a:ea typeface="+mn-ea"/>
                  <a:cs typeface="+mn-cs"/>
                </a:rPr>
                <a:t>February 2008 - </a:t>
              </a:r>
              <a:r>
                <a:rPr kumimoji="0" lang="en-GB" sz="1100" b="0" i="0" u="none" strike="noStrike" kern="1200" cap="none" spc="0" normalizeH="0" baseline="0" noProof="0">
                  <a:ln>
                    <a:noFill/>
                  </a:ln>
                  <a:solidFill>
                    <a:srgbClr val="331F4C"/>
                  </a:solidFill>
                  <a:effectLst/>
                  <a:uLnTx/>
                  <a:uFillTx/>
                  <a:latin typeface="Arial" panose="020B0604020202020204" pitchFamily="34" charset="0"/>
                  <a:ea typeface="Arial" panose="020B0604020202020204" pitchFamily="34" charset="0"/>
                  <a:cs typeface="Times New Roman" panose="02020603050405020304" pitchFamily="18" charset="0"/>
                  <a:hlinkClick r:id="rId6"/>
                </a:rPr>
                <a:t>Best Practice Guidance on Joint Working Between the NHS and Pharmaceutical Industry and Other Relevant Commercial Organisatio</a:t>
              </a:r>
              <a:r>
                <a:rPr kumimoji="0" lang="en-GB" sz="1100" b="0" i="0" u="none" strike="noStrike" kern="1200" cap="none" spc="0" normalizeH="0" baseline="0" noProof="0">
                  <a:ln>
                    <a:noFill/>
                  </a:ln>
                  <a:solidFill>
                    <a:srgbClr val="331F4C"/>
                  </a:solidFill>
                  <a:effectLst/>
                  <a:uLnTx/>
                  <a:uFillTx/>
                  <a:latin typeface="Arial"/>
                  <a:ea typeface="+mn-ea"/>
                  <a:cs typeface="+mn-cs"/>
                  <a:hlinkClick r:id="rId6"/>
                </a:rPr>
                <a:t>ns</a:t>
              </a:r>
              <a:endParaRPr kumimoji="0" lang="en-GB" sz="1100" b="0" i="0" u="none" strike="noStrike" kern="1200" cap="none" spc="0" normalizeH="0" baseline="0" noProof="0">
                <a:ln>
                  <a:noFill/>
                </a:ln>
                <a:solidFill>
                  <a:srgbClr val="331F4C"/>
                </a:solidFill>
                <a:effectLst/>
                <a:uLnTx/>
                <a:uFillTx/>
                <a:latin typeface="Arial"/>
                <a:ea typeface="+mn-ea"/>
                <a:cs typeface="+mn-cs"/>
              </a:endParaRPr>
            </a:p>
          </p:txBody>
        </p:sp>
      </p:grpSp>
      <p:cxnSp>
        <p:nvCxnSpPr>
          <p:cNvPr id="22" name="Straight Connector 21">
            <a:extLst>
              <a:ext uri="{FF2B5EF4-FFF2-40B4-BE49-F238E27FC236}">
                <a16:creationId xmlns:a16="http://schemas.microsoft.com/office/drawing/2014/main" id="{C1D513B2-33D2-F3AF-C7EA-3A42F242E974}"/>
              </a:ext>
            </a:extLst>
          </p:cNvPr>
          <p:cNvCxnSpPr>
            <a:cxnSpLocks/>
          </p:cNvCxnSpPr>
          <p:nvPr/>
        </p:nvCxnSpPr>
        <p:spPr>
          <a:xfrm>
            <a:off x="2541923" y="2052381"/>
            <a:ext cx="0" cy="1478219"/>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4F6CF4A-84A3-06A5-9E54-FB2933CA89D6}"/>
              </a:ext>
            </a:extLst>
          </p:cNvPr>
          <p:cNvCxnSpPr>
            <a:cxnSpLocks/>
          </p:cNvCxnSpPr>
          <p:nvPr/>
        </p:nvCxnSpPr>
        <p:spPr>
          <a:xfrm>
            <a:off x="3392131" y="3936162"/>
            <a:ext cx="0" cy="18033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1" name="TextBox 30">
            <a:extLst>
              <a:ext uri="{FF2B5EF4-FFF2-40B4-BE49-F238E27FC236}">
                <a16:creationId xmlns:a16="http://schemas.microsoft.com/office/drawing/2014/main" id="{A0525A76-AA84-F0F3-4D0A-170ACC3CCB9E}"/>
              </a:ext>
            </a:extLst>
          </p:cNvPr>
          <p:cNvSpPr txBox="1"/>
          <p:nvPr/>
        </p:nvSpPr>
        <p:spPr>
          <a:xfrm>
            <a:off x="2587084" y="5739541"/>
            <a:ext cx="216308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hlinkClick r:id="rId7"/>
              </a:rPr>
              <a:t>2012 ABPI Code of Practice </a:t>
            </a:r>
            <a:endParaRPr kumimoji="0" lang="en-GB" sz="1100" b="0" i="0" u="none" strike="noStrike" kern="1200" cap="none" spc="0" normalizeH="0" baseline="0" noProof="0">
              <a:ln>
                <a:noFill/>
              </a:ln>
              <a:solidFill>
                <a:prstClr val="black"/>
              </a:solidFill>
              <a:effectLst/>
              <a:uLnTx/>
              <a:uFillTx/>
              <a:latin typeface="Arial"/>
              <a:ea typeface="+mn-ea"/>
              <a:cs typeface="+mn-cs"/>
            </a:endParaRPr>
          </a:p>
        </p:txBody>
      </p:sp>
      <p:cxnSp>
        <p:nvCxnSpPr>
          <p:cNvPr id="34" name="Straight Connector 33">
            <a:extLst>
              <a:ext uri="{FF2B5EF4-FFF2-40B4-BE49-F238E27FC236}">
                <a16:creationId xmlns:a16="http://schemas.microsoft.com/office/drawing/2014/main" id="{402FC09E-B272-42CB-964C-DEF9F40A935D}"/>
              </a:ext>
            </a:extLst>
          </p:cNvPr>
          <p:cNvCxnSpPr>
            <a:cxnSpLocks/>
          </p:cNvCxnSpPr>
          <p:nvPr/>
        </p:nvCxnSpPr>
        <p:spPr>
          <a:xfrm flipH="1">
            <a:off x="5697860" y="3930950"/>
            <a:ext cx="5529" cy="177056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5" name="TextBox 34">
            <a:extLst>
              <a:ext uri="{FF2B5EF4-FFF2-40B4-BE49-F238E27FC236}">
                <a16:creationId xmlns:a16="http://schemas.microsoft.com/office/drawing/2014/main" id="{0FA17C49-F98E-FCEE-55EB-DAB8BCE675AB}"/>
              </a:ext>
            </a:extLst>
          </p:cNvPr>
          <p:cNvSpPr txBox="1"/>
          <p:nvPr/>
        </p:nvSpPr>
        <p:spPr>
          <a:xfrm>
            <a:off x="4799856" y="5753276"/>
            <a:ext cx="216308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hlinkClick r:id="rId8"/>
              </a:rPr>
              <a:t>2016 ABPI Code of Practice </a:t>
            </a:r>
            <a:endParaRPr kumimoji="0" lang="en-GB" sz="1100" b="0" i="0" u="none" strike="noStrike" kern="1200" cap="none" spc="0" normalizeH="0" baseline="0" noProof="0">
              <a:ln>
                <a:noFill/>
              </a:ln>
              <a:solidFill>
                <a:prstClr val="black"/>
              </a:solidFill>
              <a:effectLst/>
              <a:uLnTx/>
              <a:uFillTx/>
              <a:latin typeface="Arial"/>
              <a:ea typeface="+mn-ea"/>
              <a:cs typeface="+mn-cs"/>
            </a:endParaRPr>
          </a:p>
        </p:txBody>
      </p:sp>
      <p:sp>
        <p:nvSpPr>
          <p:cNvPr id="45" name="Content Placeholder 9">
            <a:extLst>
              <a:ext uri="{FF2B5EF4-FFF2-40B4-BE49-F238E27FC236}">
                <a16:creationId xmlns:a16="http://schemas.microsoft.com/office/drawing/2014/main" id="{78D24B76-4260-8BA3-E9BF-5E6491413929}"/>
              </a:ext>
            </a:extLst>
          </p:cNvPr>
          <p:cNvSpPr txBox="1">
            <a:spLocks/>
          </p:cNvSpPr>
          <p:nvPr/>
        </p:nvSpPr>
        <p:spPr>
          <a:xfrm>
            <a:off x="8905667" y="5724443"/>
            <a:ext cx="1761509" cy="755199"/>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0"/>
              </a:spcBef>
              <a:spcAft>
                <a:spcPts val="0"/>
              </a:spcAft>
              <a:buFont typeface="Arial" panose="020B0604020202020204" pitchFamily="34" charset="0"/>
              <a:buNone/>
              <a:defRPr sz="2000" b="1" kern="1200">
                <a:solidFill>
                  <a:schemeClr val="accent2"/>
                </a:solidFill>
                <a:latin typeface="+mn-lt"/>
                <a:ea typeface="+mn-ea"/>
                <a:cs typeface="+mn-cs"/>
              </a:defRPr>
            </a:lvl1pPr>
            <a:lvl2pPr marL="0" indent="0" algn="l" defTabSz="914400" rtl="0" eaLnBrk="1" latinLnBrk="0" hangingPunct="1">
              <a:lnSpc>
                <a:spcPct val="120000"/>
              </a:lnSpc>
              <a:spcBef>
                <a:spcPts val="0"/>
              </a:spcBef>
              <a:spcAft>
                <a:spcPts val="0"/>
              </a:spcAft>
              <a:buFont typeface="Arial" panose="020B0604020202020204" pitchFamily="34" charset="0"/>
              <a:buNone/>
              <a:tabLst>
                <a:tab pos="85725" algn="l"/>
              </a:tabLst>
              <a:defRPr sz="2000" kern="1200">
                <a:solidFill>
                  <a:schemeClr val="tx2"/>
                </a:solidFill>
                <a:latin typeface="+mn-lt"/>
                <a:ea typeface="+mn-ea"/>
                <a:cs typeface="+mn-cs"/>
              </a:defRPr>
            </a:lvl2pPr>
            <a:lvl3pPr marL="144000" indent="-144000" algn="l" defTabSz="914400" rtl="0" eaLnBrk="1" latinLnBrk="0" hangingPunct="1">
              <a:lnSpc>
                <a:spcPct val="120000"/>
              </a:lnSpc>
              <a:spcBef>
                <a:spcPts val="0"/>
              </a:spcBef>
              <a:spcAft>
                <a:spcPts val="0"/>
              </a:spcAft>
              <a:buClr>
                <a:schemeClr val="accent2"/>
              </a:buClr>
              <a:buFont typeface="Arial" panose="020B0604020202020204" pitchFamily="34" charset="0"/>
              <a:buChar char="•"/>
              <a:defRPr sz="2000" kern="1200">
                <a:solidFill>
                  <a:schemeClr val="tx2"/>
                </a:solidFill>
                <a:latin typeface="+mn-lt"/>
                <a:ea typeface="+mn-ea"/>
                <a:cs typeface="+mn-cs"/>
              </a:defRPr>
            </a:lvl3pPr>
            <a:lvl4pPr marL="288000" indent="-144000" algn="l" defTabSz="914400" rtl="0" eaLnBrk="1" latinLnBrk="0" hangingPunct="1">
              <a:lnSpc>
                <a:spcPct val="120000"/>
              </a:lnSpc>
              <a:spcBef>
                <a:spcPts val="0"/>
              </a:spcBef>
              <a:spcAft>
                <a:spcPts val="0"/>
              </a:spcAft>
              <a:buClr>
                <a:schemeClr val="accent2"/>
              </a:buClr>
              <a:buFont typeface="Arial" panose="020B0604020202020204" pitchFamily="34" charset="0"/>
              <a:buChar char="•"/>
              <a:defRPr sz="1800" kern="1200">
                <a:solidFill>
                  <a:schemeClr val="tx2"/>
                </a:solidFill>
                <a:latin typeface="+mn-lt"/>
                <a:ea typeface="+mn-ea"/>
                <a:cs typeface="+mn-cs"/>
              </a:defRPr>
            </a:lvl4pPr>
            <a:lvl5pPr marL="432000" indent="-144000" algn="l" defTabSz="914400" rtl="0" eaLnBrk="1" latinLnBrk="0" hangingPunct="1">
              <a:lnSpc>
                <a:spcPct val="120000"/>
              </a:lnSpc>
              <a:spcBef>
                <a:spcPts val="0"/>
              </a:spcBef>
              <a:spcAft>
                <a:spcPts val="0"/>
              </a:spcAft>
              <a:buClr>
                <a:schemeClr val="accent2"/>
              </a:buClr>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tab pos="85725" algn="l"/>
              </a:tabLst>
              <a:defRPr/>
            </a:pPr>
            <a:r>
              <a:rPr kumimoji="0" lang="en-GB" sz="1100" b="0" i="0" u="none" strike="noStrike" kern="1200" cap="none" spc="0" normalizeH="0" baseline="0" noProof="0">
                <a:ln>
                  <a:noFill/>
                </a:ln>
                <a:solidFill>
                  <a:srgbClr val="331F4C"/>
                </a:solidFill>
                <a:effectLst/>
                <a:uLnTx/>
                <a:uFillTx/>
                <a:latin typeface="Arial"/>
                <a:ea typeface="+mn-ea"/>
                <a:cs typeface="+mn-cs"/>
                <a:hlinkClick r:id="rId9"/>
              </a:rPr>
              <a:t>2021 ABPI Code of Practice</a:t>
            </a:r>
          </a:p>
          <a:p>
            <a:pPr marL="0" marR="0" lvl="1"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tab pos="85725" algn="l"/>
              </a:tabLst>
              <a:defRPr/>
            </a:pPr>
            <a:r>
              <a:rPr kumimoji="0" lang="en-GB" sz="1100" b="0" i="0" u="none" strike="noStrike" kern="1200" cap="none" spc="0" normalizeH="0" baseline="0" noProof="0">
                <a:ln>
                  <a:noFill/>
                </a:ln>
                <a:solidFill>
                  <a:srgbClr val="331F4C"/>
                </a:solidFill>
                <a:effectLst/>
                <a:uLnTx/>
                <a:uFillTx/>
                <a:latin typeface="Arial"/>
                <a:ea typeface="+mn-ea"/>
                <a:cs typeface="+mn-cs"/>
              </a:rPr>
              <a:t>(Introduction of Collaborative Working)  </a:t>
            </a:r>
          </a:p>
        </p:txBody>
      </p:sp>
      <p:cxnSp>
        <p:nvCxnSpPr>
          <p:cNvPr id="48" name="Straight Connector 47">
            <a:extLst>
              <a:ext uri="{FF2B5EF4-FFF2-40B4-BE49-F238E27FC236}">
                <a16:creationId xmlns:a16="http://schemas.microsoft.com/office/drawing/2014/main" id="{A51BBE7B-D3DA-26F6-2F82-4721F9879B23}"/>
              </a:ext>
            </a:extLst>
          </p:cNvPr>
          <p:cNvCxnSpPr>
            <a:cxnSpLocks/>
          </p:cNvCxnSpPr>
          <p:nvPr/>
        </p:nvCxnSpPr>
        <p:spPr>
          <a:xfrm>
            <a:off x="7969440" y="4063778"/>
            <a:ext cx="0" cy="153452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9" name="Straight Connector 48">
            <a:extLst>
              <a:ext uri="{FF2B5EF4-FFF2-40B4-BE49-F238E27FC236}">
                <a16:creationId xmlns:a16="http://schemas.microsoft.com/office/drawing/2014/main" id="{80E2DC59-D262-F12F-6DE4-79A696153EF7}"/>
              </a:ext>
            </a:extLst>
          </p:cNvPr>
          <p:cNvCxnSpPr>
            <a:cxnSpLocks/>
          </p:cNvCxnSpPr>
          <p:nvPr/>
        </p:nvCxnSpPr>
        <p:spPr>
          <a:xfrm flipH="1">
            <a:off x="9643061" y="3930950"/>
            <a:ext cx="2771" cy="179349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5" name="Straight Connector 54">
            <a:extLst>
              <a:ext uri="{FF2B5EF4-FFF2-40B4-BE49-F238E27FC236}">
                <a16:creationId xmlns:a16="http://schemas.microsoft.com/office/drawing/2014/main" id="{57890DE7-C97C-49D6-DE20-CC148F1F435F}"/>
              </a:ext>
            </a:extLst>
          </p:cNvPr>
          <p:cNvCxnSpPr>
            <a:cxnSpLocks/>
          </p:cNvCxnSpPr>
          <p:nvPr/>
        </p:nvCxnSpPr>
        <p:spPr>
          <a:xfrm>
            <a:off x="11352584" y="3922852"/>
            <a:ext cx="0" cy="188241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8" name="Content Placeholder 9">
            <a:extLst>
              <a:ext uri="{FF2B5EF4-FFF2-40B4-BE49-F238E27FC236}">
                <a16:creationId xmlns:a16="http://schemas.microsoft.com/office/drawing/2014/main" id="{30B0F66D-CC65-C8D3-7C79-A7CA33A34A0E}"/>
              </a:ext>
            </a:extLst>
          </p:cNvPr>
          <p:cNvSpPr txBox="1">
            <a:spLocks/>
          </p:cNvSpPr>
          <p:nvPr/>
        </p:nvSpPr>
        <p:spPr>
          <a:xfrm>
            <a:off x="10632504" y="5801154"/>
            <a:ext cx="1429638" cy="664205"/>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0"/>
              </a:spcBef>
              <a:spcAft>
                <a:spcPts val="0"/>
              </a:spcAft>
              <a:buFont typeface="Arial" panose="020B0604020202020204" pitchFamily="34" charset="0"/>
              <a:buNone/>
              <a:defRPr sz="2000" b="1" kern="1200">
                <a:solidFill>
                  <a:schemeClr val="accent2"/>
                </a:solidFill>
                <a:latin typeface="+mn-lt"/>
                <a:ea typeface="+mn-ea"/>
                <a:cs typeface="+mn-cs"/>
              </a:defRPr>
            </a:lvl1pPr>
            <a:lvl2pPr marL="0" indent="0" algn="l" defTabSz="914400" rtl="0" eaLnBrk="1" latinLnBrk="0" hangingPunct="1">
              <a:lnSpc>
                <a:spcPct val="120000"/>
              </a:lnSpc>
              <a:spcBef>
                <a:spcPts val="0"/>
              </a:spcBef>
              <a:spcAft>
                <a:spcPts val="0"/>
              </a:spcAft>
              <a:buFont typeface="Arial" panose="020B0604020202020204" pitchFamily="34" charset="0"/>
              <a:buNone/>
              <a:tabLst>
                <a:tab pos="85725" algn="l"/>
              </a:tabLst>
              <a:defRPr sz="2000" kern="1200">
                <a:solidFill>
                  <a:schemeClr val="tx2"/>
                </a:solidFill>
                <a:latin typeface="+mn-lt"/>
                <a:ea typeface="+mn-ea"/>
                <a:cs typeface="+mn-cs"/>
              </a:defRPr>
            </a:lvl2pPr>
            <a:lvl3pPr marL="144000" indent="-144000" algn="l" defTabSz="914400" rtl="0" eaLnBrk="1" latinLnBrk="0" hangingPunct="1">
              <a:lnSpc>
                <a:spcPct val="120000"/>
              </a:lnSpc>
              <a:spcBef>
                <a:spcPts val="0"/>
              </a:spcBef>
              <a:spcAft>
                <a:spcPts val="0"/>
              </a:spcAft>
              <a:buClr>
                <a:schemeClr val="accent2"/>
              </a:buClr>
              <a:buFont typeface="Arial" panose="020B0604020202020204" pitchFamily="34" charset="0"/>
              <a:buChar char="•"/>
              <a:defRPr sz="2000" kern="1200">
                <a:solidFill>
                  <a:schemeClr val="tx2"/>
                </a:solidFill>
                <a:latin typeface="+mn-lt"/>
                <a:ea typeface="+mn-ea"/>
                <a:cs typeface="+mn-cs"/>
              </a:defRPr>
            </a:lvl3pPr>
            <a:lvl4pPr marL="288000" indent="-144000" algn="l" defTabSz="914400" rtl="0" eaLnBrk="1" latinLnBrk="0" hangingPunct="1">
              <a:lnSpc>
                <a:spcPct val="120000"/>
              </a:lnSpc>
              <a:spcBef>
                <a:spcPts val="0"/>
              </a:spcBef>
              <a:spcAft>
                <a:spcPts val="0"/>
              </a:spcAft>
              <a:buClr>
                <a:schemeClr val="accent2"/>
              </a:buClr>
              <a:buFont typeface="Arial" panose="020B0604020202020204" pitchFamily="34" charset="0"/>
              <a:buChar char="•"/>
              <a:defRPr sz="1800" kern="1200">
                <a:solidFill>
                  <a:schemeClr val="tx2"/>
                </a:solidFill>
                <a:latin typeface="+mn-lt"/>
                <a:ea typeface="+mn-ea"/>
                <a:cs typeface="+mn-cs"/>
              </a:defRPr>
            </a:lvl4pPr>
            <a:lvl5pPr marL="432000" indent="-144000" algn="l" defTabSz="914400" rtl="0" eaLnBrk="1" latinLnBrk="0" hangingPunct="1">
              <a:lnSpc>
                <a:spcPct val="120000"/>
              </a:lnSpc>
              <a:spcBef>
                <a:spcPts val="0"/>
              </a:spcBef>
              <a:spcAft>
                <a:spcPts val="0"/>
              </a:spcAft>
              <a:buClr>
                <a:schemeClr val="accent2"/>
              </a:buClr>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tab pos="85725" algn="l"/>
              </a:tabLst>
              <a:defRPr/>
            </a:pPr>
            <a:r>
              <a:rPr kumimoji="0" lang="en-GB" sz="1200" b="0" i="0" u="none" strike="noStrike" kern="1200" cap="none" spc="0" normalizeH="0" baseline="0" noProof="0" dirty="0">
                <a:ln>
                  <a:noFill/>
                </a:ln>
                <a:solidFill>
                  <a:srgbClr val="331F4C"/>
                </a:solidFill>
                <a:effectLst/>
                <a:uLnTx/>
                <a:uFillTx/>
                <a:latin typeface="Arial"/>
                <a:ea typeface="+mn-ea"/>
                <a:cs typeface="+mn-cs"/>
                <a:hlinkClick r:id="rId10"/>
              </a:rPr>
              <a:t>2024 ABPI Code of Practice </a:t>
            </a:r>
            <a:endParaRPr kumimoji="0" lang="en-GB" sz="1200" b="0" i="0" u="none" strike="noStrike" kern="1200" cap="none" spc="0" normalizeH="0" baseline="0" noProof="0" dirty="0">
              <a:ln>
                <a:noFill/>
              </a:ln>
              <a:solidFill>
                <a:srgbClr val="331F4C"/>
              </a:solidFill>
              <a:effectLst/>
              <a:uLnTx/>
              <a:uFillTx/>
              <a:latin typeface="Arial"/>
              <a:ea typeface="+mn-ea"/>
              <a:cs typeface="+mn-cs"/>
            </a:endParaRPr>
          </a:p>
        </p:txBody>
      </p:sp>
      <p:cxnSp>
        <p:nvCxnSpPr>
          <p:cNvPr id="64" name="Straight Connector 63">
            <a:extLst>
              <a:ext uri="{FF2B5EF4-FFF2-40B4-BE49-F238E27FC236}">
                <a16:creationId xmlns:a16="http://schemas.microsoft.com/office/drawing/2014/main" id="{08042518-E6B5-6F0F-4A91-CBD77146BD52}"/>
              </a:ext>
            </a:extLst>
          </p:cNvPr>
          <p:cNvCxnSpPr>
            <a:cxnSpLocks/>
          </p:cNvCxnSpPr>
          <p:nvPr/>
        </p:nvCxnSpPr>
        <p:spPr>
          <a:xfrm>
            <a:off x="11129234" y="2038207"/>
            <a:ext cx="0" cy="1485878"/>
          </a:xfrm>
          <a:prstGeom prst="line">
            <a:avLst/>
          </a:prstGeom>
        </p:spPr>
        <p:style>
          <a:lnRef idx="1">
            <a:schemeClr val="accent1"/>
          </a:lnRef>
          <a:fillRef idx="0">
            <a:schemeClr val="accent1"/>
          </a:fillRef>
          <a:effectRef idx="0">
            <a:schemeClr val="accent1"/>
          </a:effectRef>
          <a:fontRef idx="minor">
            <a:schemeClr val="tx1"/>
          </a:fontRef>
        </p:style>
      </p:cxnSp>
      <p:sp>
        <p:nvSpPr>
          <p:cNvPr id="75" name="Content Placeholder 9">
            <a:extLst>
              <a:ext uri="{FF2B5EF4-FFF2-40B4-BE49-F238E27FC236}">
                <a16:creationId xmlns:a16="http://schemas.microsoft.com/office/drawing/2014/main" id="{10E9583B-258B-D2AD-1A30-EFE9C72BB6BF}"/>
              </a:ext>
            </a:extLst>
          </p:cNvPr>
          <p:cNvSpPr txBox="1">
            <a:spLocks/>
          </p:cNvSpPr>
          <p:nvPr/>
        </p:nvSpPr>
        <p:spPr>
          <a:xfrm>
            <a:off x="9832196" y="1373998"/>
            <a:ext cx="2359804" cy="664209"/>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0"/>
              </a:spcBef>
              <a:spcAft>
                <a:spcPts val="0"/>
              </a:spcAft>
              <a:buFont typeface="Arial" panose="020B0604020202020204" pitchFamily="34" charset="0"/>
              <a:buNone/>
              <a:defRPr sz="2000" b="1" kern="1200">
                <a:solidFill>
                  <a:schemeClr val="accent2"/>
                </a:solidFill>
                <a:latin typeface="+mn-lt"/>
                <a:ea typeface="+mn-ea"/>
                <a:cs typeface="+mn-cs"/>
              </a:defRPr>
            </a:lvl1pPr>
            <a:lvl2pPr marL="0" indent="0" algn="l" defTabSz="914400" rtl="0" eaLnBrk="1" latinLnBrk="0" hangingPunct="1">
              <a:lnSpc>
                <a:spcPct val="120000"/>
              </a:lnSpc>
              <a:spcBef>
                <a:spcPts val="0"/>
              </a:spcBef>
              <a:spcAft>
                <a:spcPts val="0"/>
              </a:spcAft>
              <a:buFont typeface="Arial" panose="020B0604020202020204" pitchFamily="34" charset="0"/>
              <a:buNone/>
              <a:tabLst>
                <a:tab pos="85725" algn="l"/>
              </a:tabLst>
              <a:defRPr sz="2000" kern="1200">
                <a:solidFill>
                  <a:schemeClr val="tx2"/>
                </a:solidFill>
                <a:latin typeface="+mn-lt"/>
                <a:ea typeface="+mn-ea"/>
                <a:cs typeface="+mn-cs"/>
              </a:defRPr>
            </a:lvl2pPr>
            <a:lvl3pPr marL="144000" indent="-144000" algn="l" defTabSz="914400" rtl="0" eaLnBrk="1" latinLnBrk="0" hangingPunct="1">
              <a:lnSpc>
                <a:spcPct val="120000"/>
              </a:lnSpc>
              <a:spcBef>
                <a:spcPts val="0"/>
              </a:spcBef>
              <a:spcAft>
                <a:spcPts val="0"/>
              </a:spcAft>
              <a:buClr>
                <a:schemeClr val="accent2"/>
              </a:buClr>
              <a:buFont typeface="Arial" panose="020B0604020202020204" pitchFamily="34" charset="0"/>
              <a:buChar char="•"/>
              <a:defRPr sz="2000" kern="1200">
                <a:solidFill>
                  <a:schemeClr val="tx2"/>
                </a:solidFill>
                <a:latin typeface="+mn-lt"/>
                <a:ea typeface="+mn-ea"/>
                <a:cs typeface="+mn-cs"/>
              </a:defRPr>
            </a:lvl3pPr>
            <a:lvl4pPr marL="288000" indent="-144000" algn="l" defTabSz="914400" rtl="0" eaLnBrk="1" latinLnBrk="0" hangingPunct="1">
              <a:lnSpc>
                <a:spcPct val="120000"/>
              </a:lnSpc>
              <a:spcBef>
                <a:spcPts val="0"/>
              </a:spcBef>
              <a:spcAft>
                <a:spcPts val="0"/>
              </a:spcAft>
              <a:buClr>
                <a:schemeClr val="accent2"/>
              </a:buClr>
              <a:buFont typeface="Arial" panose="020B0604020202020204" pitchFamily="34" charset="0"/>
              <a:buChar char="•"/>
              <a:defRPr sz="1800" kern="1200">
                <a:solidFill>
                  <a:schemeClr val="tx2"/>
                </a:solidFill>
                <a:latin typeface="+mn-lt"/>
                <a:ea typeface="+mn-ea"/>
                <a:cs typeface="+mn-cs"/>
              </a:defRPr>
            </a:lvl4pPr>
            <a:lvl5pPr marL="432000" indent="-144000" algn="l" defTabSz="914400" rtl="0" eaLnBrk="1" latinLnBrk="0" hangingPunct="1">
              <a:lnSpc>
                <a:spcPct val="120000"/>
              </a:lnSpc>
              <a:spcBef>
                <a:spcPts val="0"/>
              </a:spcBef>
              <a:spcAft>
                <a:spcPts val="0"/>
              </a:spcAft>
              <a:buClr>
                <a:schemeClr val="accent2"/>
              </a:buClr>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tab pos="85725" algn="l"/>
              </a:tabLst>
              <a:defRPr/>
            </a:pPr>
            <a:r>
              <a:rPr kumimoji="0" lang="en-GB" sz="1100" b="1" i="0" u="none" strike="noStrike" kern="1200" cap="none" spc="0" normalizeH="0" baseline="0" noProof="0">
                <a:ln>
                  <a:noFill/>
                </a:ln>
                <a:solidFill>
                  <a:srgbClr val="331F4C"/>
                </a:solidFill>
                <a:effectLst/>
                <a:uLnTx/>
                <a:uFillTx/>
                <a:latin typeface="Arial"/>
                <a:ea typeface="+mn-ea"/>
                <a:cs typeface="+mn-cs"/>
              </a:rPr>
              <a:t>12 June 2024 - </a:t>
            </a:r>
            <a:r>
              <a:rPr kumimoji="0" lang="en-GB" sz="1100" b="1" i="0" u="none" strike="noStrike" kern="1200" cap="none" spc="0" normalizeH="0" baseline="0" noProof="0">
                <a:ln>
                  <a:noFill/>
                </a:ln>
                <a:solidFill>
                  <a:srgbClr val="331F4C"/>
                </a:solidFill>
                <a:effectLst/>
                <a:uLnTx/>
                <a:uFillTx/>
                <a:latin typeface="Arial"/>
                <a:ea typeface="+mn-ea"/>
                <a:cs typeface="+mn-cs"/>
                <a:hlinkClick r:id="rId11"/>
              </a:rPr>
              <a:t>ABPI/NHS Confederation NHS-Industry Partnership Guidance Toolkit</a:t>
            </a:r>
            <a:endParaRPr kumimoji="0" lang="en-GB" sz="1100" b="1" i="0" u="none" strike="noStrike" kern="1200" cap="none" spc="0" normalizeH="0" baseline="0" noProof="0">
              <a:ln>
                <a:noFill/>
              </a:ln>
              <a:solidFill>
                <a:srgbClr val="331F4C"/>
              </a:solidFill>
              <a:effectLst/>
              <a:uLnTx/>
              <a:uFillTx/>
              <a:latin typeface="Arial"/>
              <a:ea typeface="+mn-ea"/>
              <a:cs typeface="+mn-cs"/>
            </a:endParaRPr>
          </a:p>
        </p:txBody>
      </p:sp>
      <p:cxnSp>
        <p:nvCxnSpPr>
          <p:cNvPr id="78" name="Straight Connector 77">
            <a:extLst>
              <a:ext uri="{FF2B5EF4-FFF2-40B4-BE49-F238E27FC236}">
                <a16:creationId xmlns:a16="http://schemas.microsoft.com/office/drawing/2014/main" id="{831815EF-7629-A0FE-C16A-1B50016A3C29}"/>
              </a:ext>
            </a:extLst>
          </p:cNvPr>
          <p:cNvCxnSpPr>
            <a:cxnSpLocks/>
          </p:cNvCxnSpPr>
          <p:nvPr/>
        </p:nvCxnSpPr>
        <p:spPr>
          <a:xfrm>
            <a:off x="8904312" y="2112525"/>
            <a:ext cx="0" cy="1426002"/>
          </a:xfrm>
          <a:prstGeom prst="line">
            <a:avLst/>
          </a:prstGeom>
        </p:spPr>
        <p:style>
          <a:lnRef idx="1">
            <a:schemeClr val="accent1"/>
          </a:lnRef>
          <a:fillRef idx="0">
            <a:schemeClr val="accent1"/>
          </a:fillRef>
          <a:effectRef idx="0">
            <a:schemeClr val="accent1"/>
          </a:effectRef>
          <a:fontRef idx="minor">
            <a:schemeClr val="tx1"/>
          </a:fontRef>
        </p:style>
      </p:cxnSp>
      <p:sp>
        <p:nvSpPr>
          <p:cNvPr id="81" name="Content Placeholder 9">
            <a:extLst>
              <a:ext uri="{FF2B5EF4-FFF2-40B4-BE49-F238E27FC236}">
                <a16:creationId xmlns:a16="http://schemas.microsoft.com/office/drawing/2014/main" id="{C6571935-A66B-F31F-31E5-15BC42A0BC55}"/>
              </a:ext>
            </a:extLst>
          </p:cNvPr>
          <p:cNvSpPr txBox="1">
            <a:spLocks/>
          </p:cNvSpPr>
          <p:nvPr/>
        </p:nvSpPr>
        <p:spPr>
          <a:xfrm>
            <a:off x="8165503" y="601685"/>
            <a:ext cx="1480329" cy="518370"/>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0"/>
              </a:spcBef>
              <a:spcAft>
                <a:spcPts val="0"/>
              </a:spcAft>
              <a:buFont typeface="Arial" panose="020B0604020202020204" pitchFamily="34" charset="0"/>
              <a:buNone/>
              <a:defRPr sz="2000" b="1" kern="1200">
                <a:solidFill>
                  <a:schemeClr val="accent2"/>
                </a:solidFill>
                <a:latin typeface="+mn-lt"/>
                <a:ea typeface="+mn-ea"/>
                <a:cs typeface="+mn-cs"/>
              </a:defRPr>
            </a:lvl1pPr>
            <a:lvl2pPr marL="0" indent="0" algn="l" defTabSz="914400" rtl="0" eaLnBrk="1" latinLnBrk="0" hangingPunct="1">
              <a:lnSpc>
                <a:spcPct val="120000"/>
              </a:lnSpc>
              <a:spcBef>
                <a:spcPts val="0"/>
              </a:spcBef>
              <a:spcAft>
                <a:spcPts val="0"/>
              </a:spcAft>
              <a:buFont typeface="Arial" panose="020B0604020202020204" pitchFamily="34" charset="0"/>
              <a:buNone/>
              <a:tabLst>
                <a:tab pos="85725" algn="l"/>
              </a:tabLst>
              <a:defRPr sz="2000" kern="1200">
                <a:solidFill>
                  <a:schemeClr val="tx2"/>
                </a:solidFill>
                <a:latin typeface="+mn-lt"/>
                <a:ea typeface="+mn-ea"/>
                <a:cs typeface="+mn-cs"/>
              </a:defRPr>
            </a:lvl2pPr>
            <a:lvl3pPr marL="144000" indent="-144000" algn="l" defTabSz="914400" rtl="0" eaLnBrk="1" latinLnBrk="0" hangingPunct="1">
              <a:lnSpc>
                <a:spcPct val="120000"/>
              </a:lnSpc>
              <a:spcBef>
                <a:spcPts val="0"/>
              </a:spcBef>
              <a:spcAft>
                <a:spcPts val="0"/>
              </a:spcAft>
              <a:buClr>
                <a:schemeClr val="accent2"/>
              </a:buClr>
              <a:buFont typeface="Arial" panose="020B0604020202020204" pitchFamily="34" charset="0"/>
              <a:buChar char="•"/>
              <a:defRPr sz="2000" kern="1200">
                <a:solidFill>
                  <a:schemeClr val="tx2"/>
                </a:solidFill>
                <a:latin typeface="+mn-lt"/>
                <a:ea typeface="+mn-ea"/>
                <a:cs typeface="+mn-cs"/>
              </a:defRPr>
            </a:lvl3pPr>
            <a:lvl4pPr marL="288000" indent="-144000" algn="l" defTabSz="914400" rtl="0" eaLnBrk="1" latinLnBrk="0" hangingPunct="1">
              <a:lnSpc>
                <a:spcPct val="120000"/>
              </a:lnSpc>
              <a:spcBef>
                <a:spcPts val="0"/>
              </a:spcBef>
              <a:spcAft>
                <a:spcPts val="0"/>
              </a:spcAft>
              <a:buClr>
                <a:schemeClr val="accent2"/>
              </a:buClr>
              <a:buFont typeface="Arial" panose="020B0604020202020204" pitchFamily="34" charset="0"/>
              <a:buChar char="•"/>
              <a:defRPr sz="1800" kern="1200">
                <a:solidFill>
                  <a:schemeClr val="tx2"/>
                </a:solidFill>
                <a:latin typeface="+mn-lt"/>
                <a:ea typeface="+mn-ea"/>
                <a:cs typeface="+mn-cs"/>
              </a:defRPr>
            </a:lvl4pPr>
            <a:lvl5pPr marL="432000" indent="-144000" algn="l" defTabSz="914400" rtl="0" eaLnBrk="1" latinLnBrk="0" hangingPunct="1">
              <a:lnSpc>
                <a:spcPct val="120000"/>
              </a:lnSpc>
              <a:spcBef>
                <a:spcPts val="0"/>
              </a:spcBef>
              <a:spcAft>
                <a:spcPts val="0"/>
              </a:spcAft>
              <a:buClr>
                <a:schemeClr val="accent2"/>
              </a:buClr>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tab pos="85725" algn="l"/>
              </a:tabLst>
              <a:defRPr/>
            </a:pPr>
            <a:r>
              <a:rPr kumimoji="0" lang="en-GB" sz="1100" b="0" i="0" u="none" strike="noStrike" kern="1200" cap="none" spc="0" normalizeH="0" baseline="0" noProof="0">
                <a:ln>
                  <a:noFill/>
                </a:ln>
                <a:solidFill>
                  <a:srgbClr val="331F4C"/>
                </a:solidFill>
                <a:effectLst/>
                <a:uLnTx/>
                <a:uFillTx/>
                <a:latin typeface="Arial"/>
                <a:ea typeface="+mn-ea"/>
                <a:cs typeface="+mn-cs"/>
              </a:rPr>
              <a:t>April 2022 -</a:t>
            </a:r>
            <a:r>
              <a:rPr kumimoji="0" lang="en-GB" sz="1100" b="0" i="0" u="sng" strike="noStrike" kern="1200" cap="none" spc="0" normalizeH="0" baseline="0" noProof="0">
                <a:ln>
                  <a:noFill/>
                </a:ln>
                <a:solidFill>
                  <a:srgbClr val="CA2A87"/>
                </a:solidFill>
                <a:effectLst/>
                <a:uLnTx/>
                <a:uFillTx/>
                <a:latin typeface="Arial" panose="020B0604020202020204" pitchFamily="34" charset="0"/>
                <a:ea typeface="Arial" panose="020B0604020202020204" pitchFamily="34" charset="0"/>
                <a:cs typeface="Times New Roman" panose="02020603050405020304" pitchFamily="18" charset="0"/>
                <a:hlinkClick r:id="rId12"/>
              </a:rPr>
              <a:t>Working Together – A guide for the NHS, Healthcare Organisations and Pharmaceutical Companies</a:t>
            </a:r>
            <a:r>
              <a:rPr kumimoji="0" lang="en-GB" sz="1100" b="0" i="0" u="none" strike="noStrike" kern="1200" cap="none" spc="0" normalizeH="0" baseline="0" noProof="0">
                <a:ln>
                  <a:noFill/>
                </a:ln>
                <a:solidFill>
                  <a:srgbClr val="331F4C"/>
                </a:solidFill>
                <a:effectLst/>
                <a:uLnTx/>
                <a:uFillTx/>
                <a:latin typeface="Arial"/>
                <a:ea typeface="+mn-ea"/>
                <a:cs typeface="+mn-cs"/>
              </a:rPr>
              <a:t> </a:t>
            </a:r>
          </a:p>
        </p:txBody>
      </p:sp>
      <p:cxnSp>
        <p:nvCxnSpPr>
          <p:cNvPr id="84" name="Straight Connector 83">
            <a:extLst>
              <a:ext uri="{FF2B5EF4-FFF2-40B4-BE49-F238E27FC236}">
                <a16:creationId xmlns:a16="http://schemas.microsoft.com/office/drawing/2014/main" id="{4FDA67E6-143F-352B-19E8-BCA33AB3CE27}"/>
              </a:ext>
            </a:extLst>
          </p:cNvPr>
          <p:cNvCxnSpPr>
            <a:cxnSpLocks/>
          </p:cNvCxnSpPr>
          <p:nvPr/>
        </p:nvCxnSpPr>
        <p:spPr>
          <a:xfrm>
            <a:off x="6336796" y="2369809"/>
            <a:ext cx="0" cy="1176464"/>
          </a:xfrm>
          <a:prstGeom prst="line">
            <a:avLst/>
          </a:prstGeom>
        </p:spPr>
        <p:style>
          <a:lnRef idx="1">
            <a:schemeClr val="accent1"/>
          </a:lnRef>
          <a:fillRef idx="0">
            <a:schemeClr val="accent1"/>
          </a:fillRef>
          <a:effectRef idx="0">
            <a:schemeClr val="accent1"/>
          </a:effectRef>
          <a:fontRef idx="minor">
            <a:schemeClr val="tx1"/>
          </a:fontRef>
        </p:style>
      </p:cxnSp>
      <p:sp>
        <p:nvSpPr>
          <p:cNvPr id="85" name="Content Placeholder 9">
            <a:extLst>
              <a:ext uri="{FF2B5EF4-FFF2-40B4-BE49-F238E27FC236}">
                <a16:creationId xmlns:a16="http://schemas.microsoft.com/office/drawing/2014/main" id="{11266ABE-E70A-70C4-B16D-D540CC180291}"/>
              </a:ext>
            </a:extLst>
          </p:cNvPr>
          <p:cNvSpPr txBox="1">
            <a:spLocks/>
          </p:cNvSpPr>
          <p:nvPr/>
        </p:nvSpPr>
        <p:spPr>
          <a:xfrm>
            <a:off x="5373281" y="620688"/>
            <a:ext cx="1998099" cy="518370"/>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0"/>
              </a:spcBef>
              <a:spcAft>
                <a:spcPts val="0"/>
              </a:spcAft>
              <a:buFont typeface="Arial" panose="020B0604020202020204" pitchFamily="34" charset="0"/>
              <a:buNone/>
              <a:defRPr sz="2000" b="1" kern="1200">
                <a:solidFill>
                  <a:schemeClr val="accent2"/>
                </a:solidFill>
                <a:latin typeface="+mn-lt"/>
                <a:ea typeface="+mn-ea"/>
                <a:cs typeface="+mn-cs"/>
              </a:defRPr>
            </a:lvl1pPr>
            <a:lvl2pPr marL="0" indent="0" algn="l" defTabSz="914400" rtl="0" eaLnBrk="1" latinLnBrk="0" hangingPunct="1">
              <a:lnSpc>
                <a:spcPct val="120000"/>
              </a:lnSpc>
              <a:spcBef>
                <a:spcPts val="0"/>
              </a:spcBef>
              <a:spcAft>
                <a:spcPts val="0"/>
              </a:spcAft>
              <a:buFont typeface="Arial" panose="020B0604020202020204" pitchFamily="34" charset="0"/>
              <a:buNone/>
              <a:tabLst>
                <a:tab pos="85725" algn="l"/>
              </a:tabLst>
              <a:defRPr sz="2000" kern="1200">
                <a:solidFill>
                  <a:schemeClr val="tx2"/>
                </a:solidFill>
                <a:latin typeface="+mn-lt"/>
                <a:ea typeface="+mn-ea"/>
                <a:cs typeface="+mn-cs"/>
              </a:defRPr>
            </a:lvl2pPr>
            <a:lvl3pPr marL="144000" indent="-144000" algn="l" defTabSz="914400" rtl="0" eaLnBrk="1" latinLnBrk="0" hangingPunct="1">
              <a:lnSpc>
                <a:spcPct val="120000"/>
              </a:lnSpc>
              <a:spcBef>
                <a:spcPts val="0"/>
              </a:spcBef>
              <a:spcAft>
                <a:spcPts val="0"/>
              </a:spcAft>
              <a:buClr>
                <a:schemeClr val="accent2"/>
              </a:buClr>
              <a:buFont typeface="Arial" panose="020B0604020202020204" pitchFamily="34" charset="0"/>
              <a:buChar char="•"/>
              <a:defRPr sz="2000" kern="1200">
                <a:solidFill>
                  <a:schemeClr val="tx2"/>
                </a:solidFill>
                <a:latin typeface="+mn-lt"/>
                <a:ea typeface="+mn-ea"/>
                <a:cs typeface="+mn-cs"/>
              </a:defRPr>
            </a:lvl3pPr>
            <a:lvl4pPr marL="288000" indent="-144000" algn="l" defTabSz="914400" rtl="0" eaLnBrk="1" latinLnBrk="0" hangingPunct="1">
              <a:lnSpc>
                <a:spcPct val="120000"/>
              </a:lnSpc>
              <a:spcBef>
                <a:spcPts val="0"/>
              </a:spcBef>
              <a:spcAft>
                <a:spcPts val="0"/>
              </a:spcAft>
              <a:buClr>
                <a:schemeClr val="accent2"/>
              </a:buClr>
              <a:buFont typeface="Arial" panose="020B0604020202020204" pitchFamily="34" charset="0"/>
              <a:buChar char="•"/>
              <a:defRPr sz="1800" kern="1200">
                <a:solidFill>
                  <a:schemeClr val="tx2"/>
                </a:solidFill>
                <a:latin typeface="+mn-lt"/>
                <a:ea typeface="+mn-ea"/>
                <a:cs typeface="+mn-cs"/>
              </a:defRPr>
            </a:lvl4pPr>
            <a:lvl5pPr marL="432000" indent="-144000" algn="l" defTabSz="914400" rtl="0" eaLnBrk="1" latinLnBrk="0" hangingPunct="1">
              <a:lnSpc>
                <a:spcPct val="120000"/>
              </a:lnSpc>
              <a:spcBef>
                <a:spcPts val="0"/>
              </a:spcBef>
              <a:spcAft>
                <a:spcPts val="0"/>
              </a:spcAft>
              <a:buClr>
                <a:schemeClr val="accent2"/>
              </a:buClr>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tab pos="85725" algn="l"/>
              </a:tabLst>
              <a:defRPr/>
            </a:pPr>
            <a:r>
              <a:rPr kumimoji="0" lang="en-GB" sz="1100" b="0" i="0" u="none" strike="noStrike" kern="1200" cap="none" spc="0" normalizeH="0" baseline="0" noProof="0">
                <a:ln>
                  <a:noFill/>
                </a:ln>
                <a:solidFill>
                  <a:srgbClr val="331F4C"/>
                </a:solidFill>
                <a:effectLst/>
                <a:uLnTx/>
                <a:uFillTx/>
                <a:latin typeface="Arial"/>
                <a:ea typeface="+mn-ea"/>
                <a:cs typeface="+mn-cs"/>
              </a:rPr>
              <a:t>May 2019 - </a:t>
            </a:r>
            <a:r>
              <a:rPr kumimoji="0" lang="en-GB" sz="1100" b="0" i="0" u="sng" strike="noStrike" kern="1200" cap="none" spc="0" normalizeH="0" baseline="0" noProof="0">
                <a:ln>
                  <a:noFill/>
                </a:ln>
                <a:solidFill>
                  <a:srgbClr val="CA2A87"/>
                </a:solidFill>
                <a:effectLst/>
                <a:uLnTx/>
                <a:uFillTx/>
                <a:latin typeface="Arial" panose="020B0604020202020204" pitchFamily="34" charset="0"/>
                <a:ea typeface="Arial" panose="020B0604020202020204" pitchFamily="34" charset="0"/>
                <a:cs typeface="Times New Roman" panose="02020603050405020304" pitchFamily="18" charset="0"/>
                <a:hlinkClick r:id="rId13"/>
              </a:rPr>
              <a:t>Simplifying cross-sector working between NHS Integrated Care Systems, Sustainability and Transformation Partnerships and industry: Guidance on governance and process</a:t>
            </a:r>
            <a:endParaRPr kumimoji="0" lang="en-GB" sz="1100" b="0" i="0" u="none" strike="noStrike" kern="1200" cap="none" spc="0" normalizeH="0" baseline="0" noProof="0">
              <a:ln>
                <a:noFill/>
              </a:ln>
              <a:solidFill>
                <a:srgbClr val="331F4C"/>
              </a:solidFill>
              <a:effectLst/>
              <a:uLnTx/>
              <a:uFillTx/>
              <a:latin typeface="Arial"/>
              <a:ea typeface="+mn-ea"/>
              <a:cs typeface="+mn-cs"/>
            </a:endParaRPr>
          </a:p>
        </p:txBody>
      </p:sp>
      <p:cxnSp>
        <p:nvCxnSpPr>
          <p:cNvPr id="2" name="Straight Connector 1">
            <a:extLst>
              <a:ext uri="{FF2B5EF4-FFF2-40B4-BE49-F238E27FC236}">
                <a16:creationId xmlns:a16="http://schemas.microsoft.com/office/drawing/2014/main" id="{BA94087C-6C56-E5C9-7489-AEA7B99C057C}"/>
              </a:ext>
            </a:extLst>
          </p:cNvPr>
          <p:cNvCxnSpPr>
            <a:cxnSpLocks/>
          </p:cNvCxnSpPr>
          <p:nvPr/>
        </p:nvCxnSpPr>
        <p:spPr>
          <a:xfrm>
            <a:off x="911424" y="1098315"/>
            <a:ext cx="0" cy="954066"/>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CFC7EF0-4E4A-5AFA-8415-2FEE22AA171D}"/>
              </a:ext>
            </a:extLst>
          </p:cNvPr>
          <p:cNvSpPr txBox="1"/>
          <p:nvPr/>
        </p:nvSpPr>
        <p:spPr>
          <a:xfrm>
            <a:off x="349283" y="702402"/>
            <a:ext cx="140331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2008 - Introduction of Joint Working</a:t>
            </a:r>
          </a:p>
        </p:txBody>
      </p:sp>
      <p:cxnSp>
        <p:nvCxnSpPr>
          <p:cNvPr id="5" name="Straight Connector 4">
            <a:extLst>
              <a:ext uri="{FF2B5EF4-FFF2-40B4-BE49-F238E27FC236}">
                <a16:creationId xmlns:a16="http://schemas.microsoft.com/office/drawing/2014/main" id="{BDFC674C-D32B-B5BF-F4F2-7FD233031342}"/>
              </a:ext>
            </a:extLst>
          </p:cNvPr>
          <p:cNvCxnSpPr>
            <a:cxnSpLocks/>
          </p:cNvCxnSpPr>
          <p:nvPr/>
        </p:nvCxnSpPr>
        <p:spPr>
          <a:xfrm>
            <a:off x="10029996" y="3322131"/>
            <a:ext cx="0" cy="220536"/>
          </a:xfrm>
          <a:prstGeom prst="line">
            <a:avLst/>
          </a:prstGeom>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D06A9FAD-2EAD-B864-1B6E-6BF608037A94}"/>
              </a:ext>
            </a:extLst>
          </p:cNvPr>
          <p:cNvSpPr txBox="1">
            <a:spLocks/>
          </p:cNvSpPr>
          <p:nvPr/>
        </p:nvSpPr>
        <p:spPr>
          <a:xfrm>
            <a:off x="9182812" y="2053379"/>
            <a:ext cx="1674188" cy="518370"/>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0"/>
              </a:spcBef>
              <a:spcAft>
                <a:spcPts val="0"/>
              </a:spcAft>
              <a:buFont typeface="Arial" panose="020B0604020202020204" pitchFamily="34" charset="0"/>
              <a:buNone/>
              <a:defRPr sz="2000" b="1" kern="1200">
                <a:solidFill>
                  <a:schemeClr val="accent2"/>
                </a:solidFill>
                <a:latin typeface="+mn-lt"/>
                <a:ea typeface="+mn-ea"/>
                <a:cs typeface="+mn-cs"/>
              </a:defRPr>
            </a:lvl1pPr>
            <a:lvl2pPr marL="0" indent="0" algn="l" defTabSz="914400" rtl="0" eaLnBrk="1" latinLnBrk="0" hangingPunct="1">
              <a:lnSpc>
                <a:spcPct val="120000"/>
              </a:lnSpc>
              <a:spcBef>
                <a:spcPts val="0"/>
              </a:spcBef>
              <a:spcAft>
                <a:spcPts val="0"/>
              </a:spcAft>
              <a:buFont typeface="Arial" panose="020B0604020202020204" pitchFamily="34" charset="0"/>
              <a:buNone/>
              <a:tabLst>
                <a:tab pos="85725" algn="l"/>
              </a:tabLst>
              <a:defRPr sz="2000" kern="1200">
                <a:solidFill>
                  <a:schemeClr val="tx2"/>
                </a:solidFill>
                <a:latin typeface="+mn-lt"/>
                <a:ea typeface="+mn-ea"/>
                <a:cs typeface="+mn-cs"/>
              </a:defRPr>
            </a:lvl2pPr>
            <a:lvl3pPr marL="144000" indent="-144000" algn="l" defTabSz="914400" rtl="0" eaLnBrk="1" latinLnBrk="0" hangingPunct="1">
              <a:lnSpc>
                <a:spcPct val="120000"/>
              </a:lnSpc>
              <a:spcBef>
                <a:spcPts val="0"/>
              </a:spcBef>
              <a:spcAft>
                <a:spcPts val="0"/>
              </a:spcAft>
              <a:buClr>
                <a:schemeClr val="accent2"/>
              </a:buClr>
              <a:buFont typeface="Arial" panose="020B0604020202020204" pitchFamily="34" charset="0"/>
              <a:buChar char="•"/>
              <a:defRPr sz="2000" kern="1200">
                <a:solidFill>
                  <a:schemeClr val="tx2"/>
                </a:solidFill>
                <a:latin typeface="+mn-lt"/>
                <a:ea typeface="+mn-ea"/>
                <a:cs typeface="+mn-cs"/>
              </a:defRPr>
            </a:lvl3pPr>
            <a:lvl4pPr marL="288000" indent="-144000" algn="l" defTabSz="914400" rtl="0" eaLnBrk="1" latinLnBrk="0" hangingPunct="1">
              <a:lnSpc>
                <a:spcPct val="120000"/>
              </a:lnSpc>
              <a:spcBef>
                <a:spcPts val="0"/>
              </a:spcBef>
              <a:spcAft>
                <a:spcPts val="0"/>
              </a:spcAft>
              <a:buClr>
                <a:schemeClr val="accent2"/>
              </a:buClr>
              <a:buFont typeface="Arial" panose="020B0604020202020204" pitchFamily="34" charset="0"/>
              <a:buChar char="•"/>
              <a:defRPr sz="1800" kern="1200">
                <a:solidFill>
                  <a:schemeClr val="tx2"/>
                </a:solidFill>
                <a:latin typeface="+mn-lt"/>
                <a:ea typeface="+mn-ea"/>
                <a:cs typeface="+mn-cs"/>
              </a:defRPr>
            </a:lvl4pPr>
            <a:lvl5pPr marL="432000" indent="-144000" algn="l" defTabSz="914400" rtl="0" eaLnBrk="1" latinLnBrk="0" hangingPunct="1">
              <a:lnSpc>
                <a:spcPct val="120000"/>
              </a:lnSpc>
              <a:spcBef>
                <a:spcPts val="0"/>
              </a:spcBef>
              <a:spcAft>
                <a:spcPts val="0"/>
              </a:spcAft>
              <a:buClr>
                <a:schemeClr val="accent2"/>
              </a:buClr>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tab pos="85725" algn="l"/>
              </a:tabLst>
              <a:defRPr/>
            </a:pPr>
            <a:r>
              <a:rPr kumimoji="0" lang="en-GB" sz="1100" b="0" i="0" u="none" strike="noStrike" kern="1200" cap="none" spc="0" normalizeH="0" baseline="0" noProof="0">
                <a:ln>
                  <a:noFill/>
                </a:ln>
                <a:solidFill>
                  <a:srgbClr val="331F4C"/>
                </a:solidFill>
                <a:effectLst/>
                <a:uLnTx/>
                <a:uFillTx/>
                <a:latin typeface="Arial"/>
                <a:ea typeface="+mn-ea"/>
                <a:cs typeface="+mn-cs"/>
              </a:rPr>
              <a:t>November 2023 – </a:t>
            </a:r>
            <a:r>
              <a:rPr kumimoji="0" lang="en-GB" sz="1100" b="0" i="0" u="none" strike="noStrike" kern="1200" cap="none" spc="0" normalizeH="0" baseline="0" noProof="0">
                <a:ln>
                  <a:noFill/>
                </a:ln>
                <a:solidFill>
                  <a:srgbClr val="331F4C"/>
                </a:solidFill>
                <a:effectLst/>
                <a:uLnTx/>
                <a:uFillTx/>
                <a:latin typeface="Arial"/>
                <a:ea typeface="+mn-ea"/>
                <a:cs typeface="+mn-cs"/>
                <a:hlinkClick r:id="rId14"/>
              </a:rPr>
              <a:t>Working with the Pharmaceutical Industry </a:t>
            </a:r>
            <a:r>
              <a:rPr kumimoji="0" lang="en-GB" sz="1100" b="0" i="0" u="none" strike="noStrike" kern="1200" cap="none" spc="0" normalizeH="0" baseline="0" noProof="0">
                <a:ln>
                  <a:noFill/>
                </a:ln>
                <a:solidFill>
                  <a:srgbClr val="331F4C"/>
                </a:solidFill>
                <a:effectLst/>
                <a:uLnTx/>
                <a:uFillTx/>
                <a:latin typeface="Arial"/>
                <a:ea typeface="+mn-ea"/>
                <a:cs typeface="+mn-cs"/>
              </a:rPr>
              <a:t>(Cheshire &amp; Merseyside ICS guidance) </a:t>
            </a:r>
          </a:p>
        </p:txBody>
      </p:sp>
      <p:cxnSp>
        <p:nvCxnSpPr>
          <p:cNvPr id="6" name="Straight Connector 5">
            <a:extLst>
              <a:ext uri="{FF2B5EF4-FFF2-40B4-BE49-F238E27FC236}">
                <a16:creationId xmlns:a16="http://schemas.microsoft.com/office/drawing/2014/main" id="{ECD8CD80-73EF-2AB2-4FA4-1DE794CDD9D1}"/>
              </a:ext>
            </a:extLst>
          </p:cNvPr>
          <p:cNvCxnSpPr>
            <a:cxnSpLocks/>
          </p:cNvCxnSpPr>
          <p:nvPr/>
        </p:nvCxnSpPr>
        <p:spPr>
          <a:xfrm>
            <a:off x="7904147" y="3208913"/>
            <a:ext cx="0" cy="321687"/>
          </a:xfrm>
          <a:prstGeom prst="line">
            <a:avLst/>
          </a:prstGeom>
        </p:spPr>
        <p:style>
          <a:lnRef idx="1">
            <a:schemeClr val="accent1"/>
          </a:lnRef>
          <a:fillRef idx="0">
            <a:schemeClr val="accent1"/>
          </a:fillRef>
          <a:effectRef idx="0">
            <a:schemeClr val="accent1"/>
          </a:effectRef>
          <a:fontRef idx="minor">
            <a:schemeClr val="tx1"/>
          </a:fontRef>
        </p:style>
      </p:cxnSp>
      <p:sp>
        <p:nvSpPr>
          <p:cNvPr id="11" name="Content Placeholder 9">
            <a:extLst>
              <a:ext uri="{FF2B5EF4-FFF2-40B4-BE49-F238E27FC236}">
                <a16:creationId xmlns:a16="http://schemas.microsoft.com/office/drawing/2014/main" id="{609EE4A1-09A0-D94A-6135-DFBC76BF4F1A}"/>
              </a:ext>
            </a:extLst>
          </p:cNvPr>
          <p:cNvSpPr txBox="1">
            <a:spLocks/>
          </p:cNvSpPr>
          <p:nvPr/>
        </p:nvSpPr>
        <p:spPr>
          <a:xfrm>
            <a:off x="7163150" y="2369809"/>
            <a:ext cx="1347180" cy="518370"/>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0"/>
              </a:spcBef>
              <a:spcAft>
                <a:spcPts val="0"/>
              </a:spcAft>
              <a:buFont typeface="Arial" panose="020B0604020202020204" pitchFamily="34" charset="0"/>
              <a:buNone/>
              <a:defRPr sz="2000" b="1" kern="1200">
                <a:solidFill>
                  <a:schemeClr val="accent2"/>
                </a:solidFill>
                <a:latin typeface="+mn-lt"/>
                <a:ea typeface="+mn-ea"/>
                <a:cs typeface="+mn-cs"/>
              </a:defRPr>
            </a:lvl1pPr>
            <a:lvl2pPr marL="0" indent="0" algn="l" defTabSz="914400" rtl="0" eaLnBrk="1" latinLnBrk="0" hangingPunct="1">
              <a:lnSpc>
                <a:spcPct val="120000"/>
              </a:lnSpc>
              <a:spcBef>
                <a:spcPts val="0"/>
              </a:spcBef>
              <a:spcAft>
                <a:spcPts val="0"/>
              </a:spcAft>
              <a:buFont typeface="Arial" panose="020B0604020202020204" pitchFamily="34" charset="0"/>
              <a:buNone/>
              <a:tabLst>
                <a:tab pos="85725" algn="l"/>
              </a:tabLst>
              <a:defRPr sz="2000" kern="1200">
                <a:solidFill>
                  <a:schemeClr val="tx2"/>
                </a:solidFill>
                <a:latin typeface="+mn-lt"/>
                <a:ea typeface="+mn-ea"/>
                <a:cs typeface="+mn-cs"/>
              </a:defRPr>
            </a:lvl2pPr>
            <a:lvl3pPr marL="144000" indent="-144000" algn="l" defTabSz="914400" rtl="0" eaLnBrk="1" latinLnBrk="0" hangingPunct="1">
              <a:lnSpc>
                <a:spcPct val="120000"/>
              </a:lnSpc>
              <a:spcBef>
                <a:spcPts val="0"/>
              </a:spcBef>
              <a:spcAft>
                <a:spcPts val="0"/>
              </a:spcAft>
              <a:buClr>
                <a:schemeClr val="accent2"/>
              </a:buClr>
              <a:buFont typeface="Arial" panose="020B0604020202020204" pitchFamily="34" charset="0"/>
              <a:buChar char="•"/>
              <a:defRPr sz="2000" kern="1200">
                <a:solidFill>
                  <a:schemeClr val="tx2"/>
                </a:solidFill>
                <a:latin typeface="+mn-lt"/>
                <a:ea typeface="+mn-ea"/>
                <a:cs typeface="+mn-cs"/>
              </a:defRPr>
            </a:lvl3pPr>
            <a:lvl4pPr marL="288000" indent="-144000" algn="l" defTabSz="914400" rtl="0" eaLnBrk="1" latinLnBrk="0" hangingPunct="1">
              <a:lnSpc>
                <a:spcPct val="120000"/>
              </a:lnSpc>
              <a:spcBef>
                <a:spcPts val="0"/>
              </a:spcBef>
              <a:spcAft>
                <a:spcPts val="0"/>
              </a:spcAft>
              <a:buClr>
                <a:schemeClr val="accent2"/>
              </a:buClr>
              <a:buFont typeface="Arial" panose="020B0604020202020204" pitchFamily="34" charset="0"/>
              <a:buChar char="•"/>
              <a:defRPr sz="1800" kern="1200">
                <a:solidFill>
                  <a:schemeClr val="tx2"/>
                </a:solidFill>
                <a:latin typeface="+mn-lt"/>
                <a:ea typeface="+mn-ea"/>
                <a:cs typeface="+mn-cs"/>
              </a:defRPr>
            </a:lvl4pPr>
            <a:lvl5pPr marL="432000" indent="-144000" algn="l" defTabSz="914400" rtl="0" eaLnBrk="1" latinLnBrk="0" hangingPunct="1">
              <a:lnSpc>
                <a:spcPct val="120000"/>
              </a:lnSpc>
              <a:spcBef>
                <a:spcPts val="0"/>
              </a:spcBef>
              <a:spcAft>
                <a:spcPts val="0"/>
              </a:spcAft>
              <a:buClr>
                <a:schemeClr val="accent2"/>
              </a:buClr>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tab pos="85725" algn="l"/>
              </a:tabLst>
              <a:defRPr/>
            </a:pPr>
            <a:r>
              <a:rPr kumimoji="0" lang="en-GB" sz="1100" b="0" i="0" u="none" strike="noStrike" kern="1200" cap="none" spc="0" normalizeH="0" baseline="0" noProof="0">
                <a:ln>
                  <a:noFill/>
                </a:ln>
                <a:solidFill>
                  <a:srgbClr val="331F4C"/>
                </a:solidFill>
                <a:effectLst/>
                <a:uLnTx/>
                <a:uFillTx/>
                <a:latin typeface="Arial"/>
                <a:ea typeface="+mn-ea"/>
                <a:cs typeface="+mn-cs"/>
              </a:rPr>
              <a:t>September 2019 – </a:t>
            </a:r>
            <a:r>
              <a:rPr kumimoji="0" lang="en-GB" sz="1100" b="0" i="0" u="sng" strike="noStrike" kern="1200" cap="none" spc="0" normalizeH="0" baseline="0" noProof="0">
                <a:ln>
                  <a:noFill/>
                </a:ln>
                <a:solidFill>
                  <a:srgbClr val="CA2A87"/>
                </a:solidFill>
                <a:effectLst/>
                <a:uLnTx/>
                <a:uFillTx/>
                <a:latin typeface="Arial" panose="020B0604020202020204" pitchFamily="34" charset="0"/>
                <a:ea typeface="+mn-ea"/>
                <a:cs typeface="Times New Roman" panose="02020603050405020304" pitchFamily="18" charset="0"/>
                <a:hlinkClick r:id="rId15"/>
              </a:rPr>
              <a:t>Joint Working – A toolkit for industry and the NHS</a:t>
            </a:r>
            <a:endParaRPr kumimoji="0" lang="en-GB" sz="1100" b="0" i="0" u="none" strike="noStrike" kern="1200" cap="none" spc="0" normalizeH="0" baseline="0" noProof="0">
              <a:ln>
                <a:noFill/>
              </a:ln>
              <a:solidFill>
                <a:srgbClr val="331F4C"/>
              </a:solidFill>
              <a:effectLst/>
              <a:uLnTx/>
              <a:uFillTx/>
              <a:latin typeface="Arial"/>
              <a:ea typeface="+mn-ea"/>
              <a:cs typeface="+mn-cs"/>
            </a:endParaRPr>
          </a:p>
        </p:txBody>
      </p:sp>
      <p:cxnSp>
        <p:nvCxnSpPr>
          <p:cNvPr id="33" name="Straight Connector 32">
            <a:extLst>
              <a:ext uri="{FF2B5EF4-FFF2-40B4-BE49-F238E27FC236}">
                <a16:creationId xmlns:a16="http://schemas.microsoft.com/office/drawing/2014/main" id="{FE1864BF-5BFB-D209-EA86-672D9BF85E05}"/>
              </a:ext>
            </a:extLst>
          </p:cNvPr>
          <p:cNvCxnSpPr>
            <a:cxnSpLocks/>
          </p:cNvCxnSpPr>
          <p:nvPr/>
        </p:nvCxnSpPr>
        <p:spPr>
          <a:xfrm>
            <a:off x="984691" y="3907329"/>
            <a:ext cx="0" cy="171316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6" name="TextBox 35">
            <a:extLst>
              <a:ext uri="{FF2B5EF4-FFF2-40B4-BE49-F238E27FC236}">
                <a16:creationId xmlns:a16="http://schemas.microsoft.com/office/drawing/2014/main" id="{9E7F7C3A-D5E4-A37E-6C4B-83F0ED560460}"/>
              </a:ext>
            </a:extLst>
          </p:cNvPr>
          <p:cNvSpPr txBox="1"/>
          <p:nvPr/>
        </p:nvSpPr>
        <p:spPr>
          <a:xfrm>
            <a:off x="119336" y="5759678"/>
            <a:ext cx="216308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hlinkClick r:id="rId16"/>
              </a:rPr>
              <a:t>2008 ABPI Code of Practice </a:t>
            </a:r>
            <a:endParaRPr kumimoji="0" lang="en-GB" sz="11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008035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06064-295E-3927-2D02-223143EECF5C}"/>
              </a:ext>
            </a:extLst>
          </p:cNvPr>
          <p:cNvSpPr>
            <a:spLocks noGrp="1"/>
          </p:cNvSpPr>
          <p:nvPr>
            <p:ph type="title"/>
          </p:nvPr>
        </p:nvSpPr>
        <p:spPr/>
        <p:txBody>
          <a:bodyPr/>
          <a:lstStyle/>
          <a:p>
            <a:r>
              <a:rPr lang="en-GB"/>
              <a:t>Timeline of Guidance Development &amp; Publication </a:t>
            </a:r>
          </a:p>
        </p:txBody>
      </p:sp>
      <p:sp>
        <p:nvSpPr>
          <p:cNvPr id="5" name="Slide Number Placeholder 4">
            <a:extLst>
              <a:ext uri="{FF2B5EF4-FFF2-40B4-BE49-F238E27FC236}">
                <a16:creationId xmlns:a16="http://schemas.microsoft.com/office/drawing/2014/main" id="{76D2F7CB-6903-2F82-B4D2-F4C054BE31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A0D1A1-6419-4D53-9DE2-95F17E34CC8C}" type="slidenum">
              <a:rPr kumimoji="0" lang="en-GB" sz="9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6" name="Straight Arrow Connector 5">
            <a:extLst>
              <a:ext uri="{FF2B5EF4-FFF2-40B4-BE49-F238E27FC236}">
                <a16:creationId xmlns:a16="http://schemas.microsoft.com/office/drawing/2014/main" id="{69CA9138-FDC5-BE70-4793-6167F4F5B16E}"/>
              </a:ext>
            </a:extLst>
          </p:cNvPr>
          <p:cNvCxnSpPr>
            <a:cxnSpLocks/>
          </p:cNvCxnSpPr>
          <p:nvPr/>
        </p:nvCxnSpPr>
        <p:spPr>
          <a:xfrm>
            <a:off x="288378" y="4651341"/>
            <a:ext cx="11665296" cy="0"/>
          </a:xfrm>
          <a:prstGeom prst="straightConnector1">
            <a:avLst/>
          </a:prstGeom>
          <a:ln w="1143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1" name="Content Placeholder 9">
            <a:extLst>
              <a:ext uri="{FF2B5EF4-FFF2-40B4-BE49-F238E27FC236}">
                <a16:creationId xmlns:a16="http://schemas.microsoft.com/office/drawing/2014/main" id="{15C79D7F-6A9C-75E0-A038-9E0CD35DCE52}"/>
              </a:ext>
            </a:extLst>
          </p:cNvPr>
          <p:cNvSpPr txBox="1">
            <a:spLocks/>
          </p:cNvSpPr>
          <p:nvPr/>
        </p:nvSpPr>
        <p:spPr>
          <a:xfrm>
            <a:off x="9945285" y="1863891"/>
            <a:ext cx="1968773" cy="664209"/>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0"/>
              </a:spcBef>
              <a:spcAft>
                <a:spcPts val="0"/>
              </a:spcAft>
              <a:buFont typeface="Arial" panose="020B0604020202020204" pitchFamily="34" charset="0"/>
              <a:buNone/>
              <a:defRPr sz="2000" b="1" kern="1200">
                <a:solidFill>
                  <a:schemeClr val="accent2"/>
                </a:solidFill>
                <a:latin typeface="+mn-lt"/>
                <a:ea typeface="+mn-ea"/>
                <a:cs typeface="+mn-cs"/>
              </a:defRPr>
            </a:lvl1pPr>
            <a:lvl2pPr marL="0" indent="0" algn="l" defTabSz="914400" rtl="0" eaLnBrk="1" latinLnBrk="0" hangingPunct="1">
              <a:lnSpc>
                <a:spcPct val="120000"/>
              </a:lnSpc>
              <a:spcBef>
                <a:spcPts val="0"/>
              </a:spcBef>
              <a:spcAft>
                <a:spcPts val="0"/>
              </a:spcAft>
              <a:buFont typeface="Arial" panose="020B0604020202020204" pitchFamily="34" charset="0"/>
              <a:buNone/>
              <a:tabLst>
                <a:tab pos="85725" algn="l"/>
              </a:tabLst>
              <a:defRPr sz="2000" kern="1200">
                <a:solidFill>
                  <a:schemeClr val="tx2"/>
                </a:solidFill>
                <a:latin typeface="+mn-lt"/>
                <a:ea typeface="+mn-ea"/>
                <a:cs typeface="+mn-cs"/>
              </a:defRPr>
            </a:lvl2pPr>
            <a:lvl3pPr marL="144000" indent="-144000" algn="l" defTabSz="914400" rtl="0" eaLnBrk="1" latinLnBrk="0" hangingPunct="1">
              <a:lnSpc>
                <a:spcPct val="120000"/>
              </a:lnSpc>
              <a:spcBef>
                <a:spcPts val="0"/>
              </a:spcBef>
              <a:spcAft>
                <a:spcPts val="0"/>
              </a:spcAft>
              <a:buClr>
                <a:schemeClr val="accent2"/>
              </a:buClr>
              <a:buFont typeface="Arial" panose="020B0604020202020204" pitchFamily="34" charset="0"/>
              <a:buChar char="•"/>
              <a:defRPr sz="2000" kern="1200">
                <a:solidFill>
                  <a:schemeClr val="tx2"/>
                </a:solidFill>
                <a:latin typeface="+mn-lt"/>
                <a:ea typeface="+mn-ea"/>
                <a:cs typeface="+mn-cs"/>
              </a:defRPr>
            </a:lvl3pPr>
            <a:lvl4pPr marL="288000" indent="-144000" algn="l" defTabSz="914400" rtl="0" eaLnBrk="1" latinLnBrk="0" hangingPunct="1">
              <a:lnSpc>
                <a:spcPct val="120000"/>
              </a:lnSpc>
              <a:spcBef>
                <a:spcPts val="0"/>
              </a:spcBef>
              <a:spcAft>
                <a:spcPts val="0"/>
              </a:spcAft>
              <a:buClr>
                <a:schemeClr val="accent2"/>
              </a:buClr>
              <a:buFont typeface="Arial" panose="020B0604020202020204" pitchFamily="34" charset="0"/>
              <a:buChar char="•"/>
              <a:defRPr sz="1800" kern="1200">
                <a:solidFill>
                  <a:schemeClr val="tx2"/>
                </a:solidFill>
                <a:latin typeface="+mn-lt"/>
                <a:ea typeface="+mn-ea"/>
                <a:cs typeface="+mn-cs"/>
              </a:defRPr>
            </a:lvl4pPr>
            <a:lvl5pPr marL="432000" indent="-144000" algn="l" defTabSz="914400" rtl="0" eaLnBrk="1" latinLnBrk="0" hangingPunct="1">
              <a:lnSpc>
                <a:spcPct val="120000"/>
              </a:lnSpc>
              <a:spcBef>
                <a:spcPts val="0"/>
              </a:spcBef>
              <a:spcAft>
                <a:spcPts val="0"/>
              </a:spcAft>
              <a:buClr>
                <a:schemeClr val="accent2"/>
              </a:buClr>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tab pos="85725" algn="l"/>
              </a:tabLst>
              <a:defRPr/>
            </a:pPr>
            <a:r>
              <a:rPr kumimoji="0" lang="en-GB" sz="1100" b="1" i="0" u="none" strike="noStrike" kern="1200" cap="none" spc="0" normalizeH="0" baseline="0" noProof="0">
                <a:ln>
                  <a:noFill/>
                </a:ln>
                <a:solidFill>
                  <a:srgbClr val="331F4C"/>
                </a:solidFill>
                <a:effectLst/>
                <a:uLnTx/>
                <a:uFillTx/>
                <a:latin typeface="Arial"/>
                <a:ea typeface="+mn-ea"/>
                <a:cs typeface="+mn-cs"/>
              </a:rPr>
              <a:t>June 12 2024 </a:t>
            </a:r>
            <a:r>
              <a:rPr kumimoji="0" lang="en-GB" sz="1100" b="0" i="0" u="none" strike="noStrike" kern="1200" cap="none" spc="0" normalizeH="0" baseline="0" noProof="0">
                <a:ln>
                  <a:noFill/>
                </a:ln>
                <a:solidFill>
                  <a:srgbClr val="331F4C"/>
                </a:solidFill>
                <a:effectLst/>
                <a:uLnTx/>
                <a:uFillTx/>
                <a:latin typeface="Arial"/>
                <a:ea typeface="+mn-ea"/>
                <a:cs typeface="+mn-cs"/>
              </a:rPr>
              <a:t>– Publication of Guidance and showcasing at </a:t>
            </a:r>
            <a:r>
              <a:rPr kumimoji="0" lang="en-GB" sz="1100" b="0" i="0" u="none" strike="noStrike" kern="1200" cap="none" spc="0" normalizeH="0" baseline="0" noProof="0" err="1">
                <a:ln>
                  <a:noFill/>
                </a:ln>
                <a:solidFill>
                  <a:srgbClr val="331F4C"/>
                </a:solidFill>
                <a:effectLst/>
                <a:uLnTx/>
                <a:uFillTx/>
                <a:latin typeface="Arial"/>
                <a:ea typeface="+mn-ea"/>
                <a:cs typeface="+mn-cs"/>
              </a:rPr>
              <a:t>ConfedExpo</a:t>
            </a:r>
            <a:r>
              <a:rPr kumimoji="0" lang="en-GB" sz="1100" b="0" i="0" u="none" strike="noStrike" kern="1200" cap="none" spc="0" normalizeH="0" baseline="0" noProof="0">
                <a:ln>
                  <a:noFill/>
                </a:ln>
                <a:solidFill>
                  <a:srgbClr val="331F4C"/>
                </a:solidFill>
                <a:effectLst/>
                <a:uLnTx/>
                <a:uFillTx/>
                <a:latin typeface="Arial"/>
                <a:ea typeface="+mn-ea"/>
                <a:cs typeface="+mn-cs"/>
              </a:rPr>
              <a:t> </a:t>
            </a:r>
          </a:p>
        </p:txBody>
      </p:sp>
      <p:cxnSp>
        <p:nvCxnSpPr>
          <p:cNvPr id="19" name="Straight Connector 18">
            <a:extLst>
              <a:ext uri="{FF2B5EF4-FFF2-40B4-BE49-F238E27FC236}">
                <a16:creationId xmlns:a16="http://schemas.microsoft.com/office/drawing/2014/main" id="{56F3511A-1E4A-F42A-64BF-3626DAC48908}"/>
              </a:ext>
            </a:extLst>
          </p:cNvPr>
          <p:cNvCxnSpPr>
            <a:cxnSpLocks/>
          </p:cNvCxnSpPr>
          <p:nvPr/>
        </p:nvCxnSpPr>
        <p:spPr>
          <a:xfrm>
            <a:off x="1800051" y="2966777"/>
            <a:ext cx="0" cy="1622473"/>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Content Placeholder 9">
            <a:extLst>
              <a:ext uri="{FF2B5EF4-FFF2-40B4-BE49-F238E27FC236}">
                <a16:creationId xmlns:a16="http://schemas.microsoft.com/office/drawing/2014/main" id="{F7160414-5EA3-EC57-F247-CE9C3F4D5470}"/>
              </a:ext>
            </a:extLst>
          </p:cNvPr>
          <p:cNvSpPr txBox="1">
            <a:spLocks/>
          </p:cNvSpPr>
          <p:nvPr/>
        </p:nvSpPr>
        <p:spPr>
          <a:xfrm>
            <a:off x="545095" y="1767634"/>
            <a:ext cx="2359804" cy="664209"/>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0"/>
              </a:spcBef>
              <a:spcAft>
                <a:spcPts val="0"/>
              </a:spcAft>
              <a:buFont typeface="Arial" panose="020B0604020202020204" pitchFamily="34" charset="0"/>
              <a:buNone/>
              <a:defRPr sz="2000" b="1" kern="1200">
                <a:solidFill>
                  <a:schemeClr val="accent2"/>
                </a:solidFill>
                <a:latin typeface="+mn-lt"/>
                <a:ea typeface="+mn-ea"/>
                <a:cs typeface="+mn-cs"/>
              </a:defRPr>
            </a:lvl1pPr>
            <a:lvl2pPr marL="0" indent="0" algn="l" defTabSz="914400" rtl="0" eaLnBrk="1" latinLnBrk="0" hangingPunct="1">
              <a:lnSpc>
                <a:spcPct val="120000"/>
              </a:lnSpc>
              <a:spcBef>
                <a:spcPts val="0"/>
              </a:spcBef>
              <a:spcAft>
                <a:spcPts val="0"/>
              </a:spcAft>
              <a:buFont typeface="Arial" panose="020B0604020202020204" pitchFamily="34" charset="0"/>
              <a:buNone/>
              <a:tabLst>
                <a:tab pos="85725" algn="l"/>
              </a:tabLst>
              <a:defRPr sz="2000" kern="1200">
                <a:solidFill>
                  <a:schemeClr val="tx2"/>
                </a:solidFill>
                <a:latin typeface="+mn-lt"/>
                <a:ea typeface="+mn-ea"/>
                <a:cs typeface="+mn-cs"/>
              </a:defRPr>
            </a:lvl2pPr>
            <a:lvl3pPr marL="144000" indent="-144000" algn="l" defTabSz="914400" rtl="0" eaLnBrk="1" latinLnBrk="0" hangingPunct="1">
              <a:lnSpc>
                <a:spcPct val="120000"/>
              </a:lnSpc>
              <a:spcBef>
                <a:spcPts val="0"/>
              </a:spcBef>
              <a:spcAft>
                <a:spcPts val="0"/>
              </a:spcAft>
              <a:buClr>
                <a:schemeClr val="accent2"/>
              </a:buClr>
              <a:buFont typeface="Arial" panose="020B0604020202020204" pitchFamily="34" charset="0"/>
              <a:buChar char="•"/>
              <a:defRPr sz="2000" kern="1200">
                <a:solidFill>
                  <a:schemeClr val="tx2"/>
                </a:solidFill>
                <a:latin typeface="+mn-lt"/>
                <a:ea typeface="+mn-ea"/>
                <a:cs typeface="+mn-cs"/>
              </a:defRPr>
            </a:lvl3pPr>
            <a:lvl4pPr marL="288000" indent="-144000" algn="l" defTabSz="914400" rtl="0" eaLnBrk="1" latinLnBrk="0" hangingPunct="1">
              <a:lnSpc>
                <a:spcPct val="120000"/>
              </a:lnSpc>
              <a:spcBef>
                <a:spcPts val="0"/>
              </a:spcBef>
              <a:spcAft>
                <a:spcPts val="0"/>
              </a:spcAft>
              <a:buClr>
                <a:schemeClr val="accent2"/>
              </a:buClr>
              <a:buFont typeface="Arial" panose="020B0604020202020204" pitchFamily="34" charset="0"/>
              <a:buChar char="•"/>
              <a:defRPr sz="1800" kern="1200">
                <a:solidFill>
                  <a:schemeClr val="tx2"/>
                </a:solidFill>
                <a:latin typeface="+mn-lt"/>
                <a:ea typeface="+mn-ea"/>
                <a:cs typeface="+mn-cs"/>
              </a:defRPr>
            </a:lvl4pPr>
            <a:lvl5pPr marL="432000" indent="-144000" algn="l" defTabSz="914400" rtl="0" eaLnBrk="1" latinLnBrk="0" hangingPunct="1">
              <a:lnSpc>
                <a:spcPct val="120000"/>
              </a:lnSpc>
              <a:spcBef>
                <a:spcPts val="0"/>
              </a:spcBef>
              <a:spcAft>
                <a:spcPts val="0"/>
              </a:spcAft>
              <a:buClr>
                <a:schemeClr val="accent2"/>
              </a:buClr>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tab pos="85725" algn="l"/>
              </a:tabLst>
              <a:defRPr/>
            </a:pPr>
            <a:r>
              <a:rPr kumimoji="0" lang="en-GB" sz="1100" b="1" i="0" u="none" strike="noStrike" kern="1200" cap="none" spc="0" normalizeH="0" baseline="0" noProof="0" dirty="0">
                <a:ln>
                  <a:noFill/>
                </a:ln>
                <a:solidFill>
                  <a:srgbClr val="331F4C"/>
                </a:solidFill>
                <a:effectLst/>
                <a:uLnTx/>
                <a:uFillTx/>
                <a:latin typeface="Arial"/>
                <a:ea typeface="+mn-ea"/>
                <a:cs typeface="+mn-cs"/>
              </a:rPr>
              <a:t>February 2024 </a:t>
            </a:r>
            <a:r>
              <a:rPr kumimoji="0" lang="en-GB" sz="1100" b="0" i="0" u="none" strike="noStrike" kern="1200" cap="none" spc="0" normalizeH="0" baseline="0" noProof="0" dirty="0">
                <a:ln>
                  <a:noFill/>
                </a:ln>
                <a:solidFill>
                  <a:srgbClr val="331F4C"/>
                </a:solidFill>
                <a:effectLst/>
                <a:uLnTx/>
                <a:uFillTx/>
                <a:latin typeface="Arial"/>
                <a:ea typeface="+mn-ea"/>
                <a:cs typeface="+mn-cs"/>
              </a:rPr>
              <a:t>– Extensive literature review of existing NHS-Industry Partnership Guidance to inform the development of new guidance. </a:t>
            </a:r>
          </a:p>
        </p:txBody>
      </p:sp>
      <p:cxnSp>
        <p:nvCxnSpPr>
          <p:cNvPr id="23" name="Straight Connector 22">
            <a:extLst>
              <a:ext uri="{FF2B5EF4-FFF2-40B4-BE49-F238E27FC236}">
                <a16:creationId xmlns:a16="http://schemas.microsoft.com/office/drawing/2014/main" id="{7EB9E854-269A-8F13-100A-F2F7E1809595}"/>
              </a:ext>
            </a:extLst>
          </p:cNvPr>
          <p:cNvCxnSpPr>
            <a:cxnSpLocks/>
          </p:cNvCxnSpPr>
          <p:nvPr/>
        </p:nvCxnSpPr>
        <p:spPr>
          <a:xfrm>
            <a:off x="4341968" y="2940898"/>
            <a:ext cx="0" cy="1657364"/>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Content Placeholder 9">
            <a:extLst>
              <a:ext uri="{FF2B5EF4-FFF2-40B4-BE49-F238E27FC236}">
                <a16:creationId xmlns:a16="http://schemas.microsoft.com/office/drawing/2014/main" id="{DEF54770-A96A-4D08-2849-A49E03EE4085}"/>
              </a:ext>
            </a:extLst>
          </p:cNvPr>
          <p:cNvSpPr txBox="1">
            <a:spLocks/>
          </p:cNvSpPr>
          <p:nvPr/>
        </p:nvSpPr>
        <p:spPr>
          <a:xfrm>
            <a:off x="3120140" y="1223783"/>
            <a:ext cx="2521491" cy="664209"/>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0"/>
              </a:spcBef>
              <a:spcAft>
                <a:spcPts val="0"/>
              </a:spcAft>
              <a:buFont typeface="Arial" panose="020B0604020202020204" pitchFamily="34" charset="0"/>
              <a:buNone/>
              <a:defRPr sz="2000" b="1" kern="1200">
                <a:solidFill>
                  <a:schemeClr val="accent2"/>
                </a:solidFill>
                <a:latin typeface="+mn-lt"/>
                <a:ea typeface="+mn-ea"/>
                <a:cs typeface="+mn-cs"/>
              </a:defRPr>
            </a:lvl1pPr>
            <a:lvl2pPr marL="0" indent="0" algn="l" defTabSz="914400" rtl="0" eaLnBrk="1" latinLnBrk="0" hangingPunct="1">
              <a:lnSpc>
                <a:spcPct val="120000"/>
              </a:lnSpc>
              <a:spcBef>
                <a:spcPts val="0"/>
              </a:spcBef>
              <a:spcAft>
                <a:spcPts val="0"/>
              </a:spcAft>
              <a:buFont typeface="Arial" panose="020B0604020202020204" pitchFamily="34" charset="0"/>
              <a:buNone/>
              <a:tabLst>
                <a:tab pos="85725" algn="l"/>
              </a:tabLst>
              <a:defRPr sz="2000" kern="1200">
                <a:solidFill>
                  <a:schemeClr val="tx2"/>
                </a:solidFill>
                <a:latin typeface="+mn-lt"/>
                <a:ea typeface="+mn-ea"/>
                <a:cs typeface="+mn-cs"/>
              </a:defRPr>
            </a:lvl2pPr>
            <a:lvl3pPr marL="144000" indent="-144000" algn="l" defTabSz="914400" rtl="0" eaLnBrk="1" latinLnBrk="0" hangingPunct="1">
              <a:lnSpc>
                <a:spcPct val="120000"/>
              </a:lnSpc>
              <a:spcBef>
                <a:spcPts val="0"/>
              </a:spcBef>
              <a:spcAft>
                <a:spcPts val="0"/>
              </a:spcAft>
              <a:buClr>
                <a:schemeClr val="accent2"/>
              </a:buClr>
              <a:buFont typeface="Arial" panose="020B0604020202020204" pitchFamily="34" charset="0"/>
              <a:buChar char="•"/>
              <a:defRPr sz="2000" kern="1200">
                <a:solidFill>
                  <a:schemeClr val="tx2"/>
                </a:solidFill>
                <a:latin typeface="+mn-lt"/>
                <a:ea typeface="+mn-ea"/>
                <a:cs typeface="+mn-cs"/>
              </a:defRPr>
            </a:lvl3pPr>
            <a:lvl4pPr marL="288000" indent="-144000" algn="l" defTabSz="914400" rtl="0" eaLnBrk="1" latinLnBrk="0" hangingPunct="1">
              <a:lnSpc>
                <a:spcPct val="120000"/>
              </a:lnSpc>
              <a:spcBef>
                <a:spcPts val="0"/>
              </a:spcBef>
              <a:spcAft>
                <a:spcPts val="0"/>
              </a:spcAft>
              <a:buClr>
                <a:schemeClr val="accent2"/>
              </a:buClr>
              <a:buFont typeface="Arial" panose="020B0604020202020204" pitchFamily="34" charset="0"/>
              <a:buChar char="•"/>
              <a:defRPr sz="1800" kern="1200">
                <a:solidFill>
                  <a:schemeClr val="tx2"/>
                </a:solidFill>
                <a:latin typeface="+mn-lt"/>
                <a:ea typeface="+mn-ea"/>
                <a:cs typeface="+mn-cs"/>
              </a:defRPr>
            </a:lvl4pPr>
            <a:lvl5pPr marL="432000" indent="-144000" algn="l" defTabSz="914400" rtl="0" eaLnBrk="1" latinLnBrk="0" hangingPunct="1">
              <a:lnSpc>
                <a:spcPct val="120000"/>
              </a:lnSpc>
              <a:spcBef>
                <a:spcPts val="0"/>
              </a:spcBef>
              <a:spcAft>
                <a:spcPts val="0"/>
              </a:spcAft>
              <a:buClr>
                <a:schemeClr val="accent2"/>
              </a:buClr>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tab pos="85725" algn="l"/>
              </a:tabLst>
              <a:defRPr/>
            </a:pPr>
            <a:r>
              <a:rPr kumimoji="0" lang="en-GB" sz="1100" b="1" i="0" u="none" strike="noStrike" kern="1200" cap="none" spc="0" normalizeH="0" baseline="0" noProof="0" dirty="0">
                <a:ln>
                  <a:noFill/>
                </a:ln>
                <a:solidFill>
                  <a:srgbClr val="331F4C"/>
                </a:solidFill>
                <a:effectLst/>
                <a:uLnTx/>
                <a:uFillTx/>
                <a:latin typeface="Arial"/>
                <a:ea typeface="+mn-ea"/>
                <a:cs typeface="+mn-cs"/>
              </a:rPr>
              <a:t>March 2024 </a:t>
            </a:r>
            <a:r>
              <a:rPr kumimoji="0" lang="en-GB" sz="1100" b="0" i="0" u="none" strike="noStrike" kern="1200" cap="none" spc="0" normalizeH="0" baseline="0" noProof="0" dirty="0">
                <a:ln>
                  <a:noFill/>
                </a:ln>
                <a:solidFill>
                  <a:srgbClr val="331F4C"/>
                </a:solidFill>
                <a:effectLst/>
                <a:uLnTx/>
                <a:uFillTx/>
                <a:latin typeface="Arial"/>
                <a:ea typeface="+mn-ea"/>
                <a:cs typeface="+mn-cs"/>
              </a:rPr>
              <a:t>– Held three NHS Confederation and ABPI roundtables to operationalise partnership working across primary, secondary and system levels. Over 13 local NHS leaders participated in these discussions (including four PCN leads). </a:t>
            </a:r>
          </a:p>
        </p:txBody>
      </p:sp>
      <p:cxnSp>
        <p:nvCxnSpPr>
          <p:cNvPr id="25" name="Straight Connector 24">
            <a:extLst>
              <a:ext uri="{FF2B5EF4-FFF2-40B4-BE49-F238E27FC236}">
                <a16:creationId xmlns:a16="http://schemas.microsoft.com/office/drawing/2014/main" id="{14D5FBB9-1820-D753-14BF-DFD7A88882E6}"/>
              </a:ext>
            </a:extLst>
          </p:cNvPr>
          <p:cNvCxnSpPr>
            <a:cxnSpLocks/>
          </p:cNvCxnSpPr>
          <p:nvPr/>
        </p:nvCxnSpPr>
        <p:spPr>
          <a:xfrm>
            <a:off x="10929672" y="2883179"/>
            <a:ext cx="1" cy="1720488"/>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Content Placeholder 9">
            <a:extLst>
              <a:ext uri="{FF2B5EF4-FFF2-40B4-BE49-F238E27FC236}">
                <a16:creationId xmlns:a16="http://schemas.microsoft.com/office/drawing/2014/main" id="{437ABF3C-CCFA-89CF-918F-0EB545B8A815}"/>
              </a:ext>
            </a:extLst>
          </p:cNvPr>
          <p:cNvSpPr txBox="1">
            <a:spLocks/>
          </p:cNvSpPr>
          <p:nvPr/>
        </p:nvSpPr>
        <p:spPr>
          <a:xfrm>
            <a:off x="5683559" y="1881320"/>
            <a:ext cx="2359804" cy="664209"/>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0"/>
              </a:spcBef>
              <a:spcAft>
                <a:spcPts val="0"/>
              </a:spcAft>
              <a:buFont typeface="Arial" panose="020B0604020202020204" pitchFamily="34" charset="0"/>
              <a:buNone/>
              <a:defRPr sz="2000" b="1" kern="1200">
                <a:solidFill>
                  <a:schemeClr val="accent2"/>
                </a:solidFill>
                <a:latin typeface="+mn-lt"/>
                <a:ea typeface="+mn-ea"/>
                <a:cs typeface="+mn-cs"/>
              </a:defRPr>
            </a:lvl1pPr>
            <a:lvl2pPr marL="0" indent="0" algn="l" defTabSz="914400" rtl="0" eaLnBrk="1" latinLnBrk="0" hangingPunct="1">
              <a:lnSpc>
                <a:spcPct val="120000"/>
              </a:lnSpc>
              <a:spcBef>
                <a:spcPts val="0"/>
              </a:spcBef>
              <a:spcAft>
                <a:spcPts val="0"/>
              </a:spcAft>
              <a:buFont typeface="Arial" panose="020B0604020202020204" pitchFamily="34" charset="0"/>
              <a:buNone/>
              <a:tabLst>
                <a:tab pos="85725" algn="l"/>
              </a:tabLst>
              <a:defRPr sz="2000" kern="1200">
                <a:solidFill>
                  <a:schemeClr val="tx2"/>
                </a:solidFill>
                <a:latin typeface="+mn-lt"/>
                <a:ea typeface="+mn-ea"/>
                <a:cs typeface="+mn-cs"/>
              </a:defRPr>
            </a:lvl2pPr>
            <a:lvl3pPr marL="144000" indent="-144000" algn="l" defTabSz="914400" rtl="0" eaLnBrk="1" latinLnBrk="0" hangingPunct="1">
              <a:lnSpc>
                <a:spcPct val="120000"/>
              </a:lnSpc>
              <a:spcBef>
                <a:spcPts val="0"/>
              </a:spcBef>
              <a:spcAft>
                <a:spcPts val="0"/>
              </a:spcAft>
              <a:buClr>
                <a:schemeClr val="accent2"/>
              </a:buClr>
              <a:buFont typeface="Arial" panose="020B0604020202020204" pitchFamily="34" charset="0"/>
              <a:buChar char="•"/>
              <a:defRPr sz="2000" kern="1200">
                <a:solidFill>
                  <a:schemeClr val="tx2"/>
                </a:solidFill>
                <a:latin typeface="+mn-lt"/>
                <a:ea typeface="+mn-ea"/>
                <a:cs typeface="+mn-cs"/>
              </a:defRPr>
            </a:lvl3pPr>
            <a:lvl4pPr marL="288000" indent="-144000" algn="l" defTabSz="914400" rtl="0" eaLnBrk="1" latinLnBrk="0" hangingPunct="1">
              <a:lnSpc>
                <a:spcPct val="120000"/>
              </a:lnSpc>
              <a:spcBef>
                <a:spcPts val="0"/>
              </a:spcBef>
              <a:spcAft>
                <a:spcPts val="0"/>
              </a:spcAft>
              <a:buClr>
                <a:schemeClr val="accent2"/>
              </a:buClr>
              <a:buFont typeface="Arial" panose="020B0604020202020204" pitchFamily="34" charset="0"/>
              <a:buChar char="•"/>
              <a:defRPr sz="1800" kern="1200">
                <a:solidFill>
                  <a:schemeClr val="tx2"/>
                </a:solidFill>
                <a:latin typeface="+mn-lt"/>
                <a:ea typeface="+mn-ea"/>
                <a:cs typeface="+mn-cs"/>
              </a:defRPr>
            </a:lvl4pPr>
            <a:lvl5pPr marL="432000" indent="-144000" algn="l" defTabSz="914400" rtl="0" eaLnBrk="1" latinLnBrk="0" hangingPunct="1">
              <a:lnSpc>
                <a:spcPct val="120000"/>
              </a:lnSpc>
              <a:spcBef>
                <a:spcPts val="0"/>
              </a:spcBef>
              <a:spcAft>
                <a:spcPts val="0"/>
              </a:spcAft>
              <a:buClr>
                <a:schemeClr val="accent2"/>
              </a:buClr>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tab pos="85725" algn="l"/>
              </a:tabLst>
              <a:defRPr/>
            </a:pPr>
            <a:r>
              <a:rPr kumimoji="0" lang="en-GB" sz="1100" b="1" i="0" u="none" strike="noStrike" kern="1200" cap="none" spc="0" normalizeH="0" baseline="0" noProof="0">
                <a:ln>
                  <a:noFill/>
                </a:ln>
                <a:solidFill>
                  <a:srgbClr val="331F4C"/>
                </a:solidFill>
                <a:effectLst/>
                <a:uLnTx/>
                <a:uFillTx/>
                <a:latin typeface="Arial"/>
                <a:ea typeface="+mn-ea"/>
                <a:cs typeface="+mn-cs"/>
              </a:rPr>
              <a:t>April 2024 </a:t>
            </a:r>
            <a:r>
              <a:rPr kumimoji="0" lang="en-GB" sz="1100" b="0" i="0" u="none" strike="noStrike" kern="1200" cap="none" spc="0" normalizeH="0" baseline="0" noProof="0">
                <a:ln>
                  <a:noFill/>
                </a:ln>
                <a:solidFill>
                  <a:srgbClr val="331F4C"/>
                </a:solidFill>
                <a:effectLst/>
                <a:uLnTx/>
                <a:uFillTx/>
                <a:latin typeface="Arial"/>
                <a:ea typeface="+mn-ea"/>
                <a:cs typeface="+mn-cs"/>
              </a:rPr>
              <a:t>– Guidance drafted, consolidating existing guidance and the findings of the three roundtables.</a:t>
            </a:r>
          </a:p>
        </p:txBody>
      </p:sp>
      <p:cxnSp>
        <p:nvCxnSpPr>
          <p:cNvPr id="27" name="Straight Connector 26">
            <a:extLst>
              <a:ext uri="{FF2B5EF4-FFF2-40B4-BE49-F238E27FC236}">
                <a16:creationId xmlns:a16="http://schemas.microsoft.com/office/drawing/2014/main" id="{F66F22C2-0B69-9EC1-BE9E-7D28C7526091}"/>
              </a:ext>
            </a:extLst>
          </p:cNvPr>
          <p:cNvCxnSpPr>
            <a:cxnSpLocks/>
          </p:cNvCxnSpPr>
          <p:nvPr/>
        </p:nvCxnSpPr>
        <p:spPr>
          <a:xfrm>
            <a:off x="6863461" y="2769078"/>
            <a:ext cx="0" cy="1794294"/>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E1DA9E5-50CA-CCD9-5DAB-7BA1078B37F3}"/>
              </a:ext>
            </a:extLst>
          </p:cNvPr>
          <p:cNvCxnSpPr>
            <a:cxnSpLocks/>
          </p:cNvCxnSpPr>
          <p:nvPr/>
        </p:nvCxnSpPr>
        <p:spPr>
          <a:xfrm>
            <a:off x="9027631" y="3008609"/>
            <a:ext cx="0" cy="1589653"/>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Content Placeholder 9">
            <a:extLst>
              <a:ext uri="{FF2B5EF4-FFF2-40B4-BE49-F238E27FC236}">
                <a16:creationId xmlns:a16="http://schemas.microsoft.com/office/drawing/2014/main" id="{E7CEA5F5-EFBA-0CFA-62FA-F86D3A497E67}"/>
              </a:ext>
            </a:extLst>
          </p:cNvPr>
          <p:cNvSpPr txBox="1">
            <a:spLocks/>
          </p:cNvSpPr>
          <p:nvPr/>
        </p:nvSpPr>
        <p:spPr>
          <a:xfrm>
            <a:off x="8085291" y="1625898"/>
            <a:ext cx="1884681" cy="664209"/>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0"/>
              </a:spcBef>
              <a:spcAft>
                <a:spcPts val="0"/>
              </a:spcAft>
              <a:buFont typeface="Arial" panose="020B0604020202020204" pitchFamily="34" charset="0"/>
              <a:buNone/>
              <a:defRPr sz="2000" b="1" kern="1200">
                <a:solidFill>
                  <a:schemeClr val="accent2"/>
                </a:solidFill>
                <a:latin typeface="+mn-lt"/>
                <a:ea typeface="+mn-ea"/>
                <a:cs typeface="+mn-cs"/>
              </a:defRPr>
            </a:lvl1pPr>
            <a:lvl2pPr marL="0" indent="0" algn="l" defTabSz="914400" rtl="0" eaLnBrk="1" latinLnBrk="0" hangingPunct="1">
              <a:lnSpc>
                <a:spcPct val="120000"/>
              </a:lnSpc>
              <a:spcBef>
                <a:spcPts val="0"/>
              </a:spcBef>
              <a:spcAft>
                <a:spcPts val="0"/>
              </a:spcAft>
              <a:buFont typeface="Arial" panose="020B0604020202020204" pitchFamily="34" charset="0"/>
              <a:buNone/>
              <a:tabLst>
                <a:tab pos="85725" algn="l"/>
              </a:tabLst>
              <a:defRPr sz="2000" kern="1200">
                <a:solidFill>
                  <a:schemeClr val="tx2"/>
                </a:solidFill>
                <a:latin typeface="+mn-lt"/>
                <a:ea typeface="+mn-ea"/>
                <a:cs typeface="+mn-cs"/>
              </a:defRPr>
            </a:lvl2pPr>
            <a:lvl3pPr marL="144000" indent="-144000" algn="l" defTabSz="914400" rtl="0" eaLnBrk="1" latinLnBrk="0" hangingPunct="1">
              <a:lnSpc>
                <a:spcPct val="120000"/>
              </a:lnSpc>
              <a:spcBef>
                <a:spcPts val="0"/>
              </a:spcBef>
              <a:spcAft>
                <a:spcPts val="0"/>
              </a:spcAft>
              <a:buClr>
                <a:schemeClr val="accent2"/>
              </a:buClr>
              <a:buFont typeface="Arial" panose="020B0604020202020204" pitchFamily="34" charset="0"/>
              <a:buChar char="•"/>
              <a:defRPr sz="2000" kern="1200">
                <a:solidFill>
                  <a:schemeClr val="tx2"/>
                </a:solidFill>
                <a:latin typeface="+mn-lt"/>
                <a:ea typeface="+mn-ea"/>
                <a:cs typeface="+mn-cs"/>
              </a:defRPr>
            </a:lvl3pPr>
            <a:lvl4pPr marL="288000" indent="-144000" algn="l" defTabSz="914400" rtl="0" eaLnBrk="1" latinLnBrk="0" hangingPunct="1">
              <a:lnSpc>
                <a:spcPct val="120000"/>
              </a:lnSpc>
              <a:spcBef>
                <a:spcPts val="0"/>
              </a:spcBef>
              <a:spcAft>
                <a:spcPts val="0"/>
              </a:spcAft>
              <a:buClr>
                <a:schemeClr val="accent2"/>
              </a:buClr>
              <a:buFont typeface="Arial" panose="020B0604020202020204" pitchFamily="34" charset="0"/>
              <a:buChar char="•"/>
              <a:defRPr sz="1800" kern="1200">
                <a:solidFill>
                  <a:schemeClr val="tx2"/>
                </a:solidFill>
                <a:latin typeface="+mn-lt"/>
                <a:ea typeface="+mn-ea"/>
                <a:cs typeface="+mn-cs"/>
              </a:defRPr>
            </a:lvl4pPr>
            <a:lvl5pPr marL="432000" indent="-144000" algn="l" defTabSz="914400" rtl="0" eaLnBrk="1" latinLnBrk="0" hangingPunct="1">
              <a:lnSpc>
                <a:spcPct val="120000"/>
              </a:lnSpc>
              <a:spcBef>
                <a:spcPts val="0"/>
              </a:spcBef>
              <a:spcAft>
                <a:spcPts val="0"/>
              </a:spcAft>
              <a:buClr>
                <a:schemeClr val="accent2"/>
              </a:buClr>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tab pos="85725" algn="l"/>
              </a:tabLst>
              <a:defRPr/>
            </a:pPr>
            <a:r>
              <a:rPr kumimoji="0" lang="en-GB" sz="1100" b="1" i="0" u="none" strike="noStrike" kern="1200" cap="none" spc="0" normalizeH="0" baseline="0" noProof="0" dirty="0">
                <a:ln>
                  <a:noFill/>
                </a:ln>
                <a:solidFill>
                  <a:srgbClr val="331F4C"/>
                </a:solidFill>
                <a:effectLst/>
                <a:uLnTx/>
                <a:uFillTx/>
                <a:latin typeface="Arial"/>
                <a:ea typeface="+mn-ea"/>
                <a:cs typeface="+mn-cs"/>
              </a:rPr>
              <a:t>May 2024 </a:t>
            </a:r>
            <a:r>
              <a:rPr kumimoji="0" lang="en-GB" sz="1100" b="0" i="0" u="none" strike="noStrike" kern="1200" cap="none" spc="0" normalizeH="0" baseline="0" noProof="0" dirty="0">
                <a:ln>
                  <a:noFill/>
                </a:ln>
                <a:solidFill>
                  <a:srgbClr val="331F4C"/>
                </a:solidFill>
                <a:effectLst/>
                <a:uLnTx/>
                <a:uFillTx/>
                <a:latin typeface="Arial"/>
                <a:ea typeface="+mn-ea"/>
                <a:cs typeface="+mn-cs"/>
              </a:rPr>
              <a:t>– Review of draft guidance by participants of roundtables the PMCPA and NHSE, with feedback incorporated </a:t>
            </a:r>
          </a:p>
        </p:txBody>
      </p:sp>
    </p:spTree>
    <p:extLst>
      <p:ext uri="{BB962C8B-B14F-4D97-AF65-F5344CB8AC3E}">
        <p14:creationId xmlns:p14="http://schemas.microsoft.com/office/powerpoint/2010/main" val="3201630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47B61-1626-A71E-9432-84613E85284B}"/>
              </a:ext>
            </a:extLst>
          </p:cNvPr>
          <p:cNvSpPr>
            <a:spLocks noGrp="1"/>
          </p:cNvSpPr>
          <p:nvPr>
            <p:ph type="title"/>
          </p:nvPr>
        </p:nvSpPr>
        <p:spPr/>
        <p:txBody>
          <a:bodyPr/>
          <a:lstStyle/>
          <a:p>
            <a:r>
              <a:rPr lang="en-GB"/>
              <a:t>Participants from Roundtable Discussions</a:t>
            </a:r>
          </a:p>
        </p:txBody>
      </p:sp>
      <p:sp>
        <p:nvSpPr>
          <p:cNvPr id="5" name="Slide Number Placeholder 4">
            <a:extLst>
              <a:ext uri="{FF2B5EF4-FFF2-40B4-BE49-F238E27FC236}">
                <a16:creationId xmlns:a16="http://schemas.microsoft.com/office/drawing/2014/main" id="{86F29734-A63D-B96C-EB77-0C30C5F2034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A0D1A1-6419-4D53-9DE2-95F17E34CC8C}" type="slidenum">
              <a:rPr kumimoji="0" lang="en-GB" sz="9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6" name="Table 5">
            <a:extLst>
              <a:ext uri="{FF2B5EF4-FFF2-40B4-BE49-F238E27FC236}">
                <a16:creationId xmlns:a16="http://schemas.microsoft.com/office/drawing/2014/main" id="{C7FEC4AF-70C5-F45F-CEF8-63E71D775F9E}"/>
              </a:ext>
            </a:extLst>
          </p:cNvPr>
          <p:cNvGraphicFramePr>
            <a:graphicFrameLocks noGrp="1"/>
          </p:cNvGraphicFramePr>
          <p:nvPr>
            <p:extLst>
              <p:ext uri="{D42A27DB-BD31-4B8C-83A1-F6EECF244321}">
                <p14:modId xmlns:p14="http://schemas.microsoft.com/office/powerpoint/2010/main" val="3405763970"/>
              </p:ext>
            </p:extLst>
          </p:nvPr>
        </p:nvGraphicFramePr>
        <p:xfrm>
          <a:off x="238325" y="1008245"/>
          <a:ext cx="10614731" cy="5768340"/>
        </p:xfrm>
        <a:graphic>
          <a:graphicData uri="http://schemas.openxmlformats.org/drawingml/2006/table">
            <a:tbl>
              <a:tblPr firstRow="1" bandRow="1">
                <a:tableStyleId>{5C22544A-7EE6-4342-B048-85BDC9FD1C3A}</a:tableStyleId>
              </a:tblPr>
              <a:tblGrid>
                <a:gridCol w="1854968">
                  <a:extLst>
                    <a:ext uri="{9D8B030D-6E8A-4147-A177-3AD203B41FA5}">
                      <a16:colId xmlns:a16="http://schemas.microsoft.com/office/drawing/2014/main" val="719384975"/>
                    </a:ext>
                  </a:extLst>
                </a:gridCol>
                <a:gridCol w="3722900">
                  <a:extLst>
                    <a:ext uri="{9D8B030D-6E8A-4147-A177-3AD203B41FA5}">
                      <a16:colId xmlns:a16="http://schemas.microsoft.com/office/drawing/2014/main" val="2897433651"/>
                    </a:ext>
                  </a:extLst>
                </a:gridCol>
                <a:gridCol w="5036863">
                  <a:extLst>
                    <a:ext uri="{9D8B030D-6E8A-4147-A177-3AD203B41FA5}">
                      <a16:colId xmlns:a16="http://schemas.microsoft.com/office/drawing/2014/main" val="4032287809"/>
                    </a:ext>
                  </a:extLst>
                </a:gridCol>
              </a:tblGrid>
              <a:tr h="204361">
                <a:tc>
                  <a:txBody>
                    <a:bodyPr/>
                    <a:lstStyle/>
                    <a:p>
                      <a:r>
                        <a:rPr lang="en-GB" sz="1000"/>
                        <a:t>Name</a:t>
                      </a:r>
                    </a:p>
                  </a:txBody>
                  <a:tcPr/>
                </a:tc>
                <a:tc>
                  <a:txBody>
                    <a:bodyPr/>
                    <a:lstStyle/>
                    <a:p>
                      <a:r>
                        <a:rPr lang="en-GB" sz="1000"/>
                        <a:t>Role</a:t>
                      </a:r>
                    </a:p>
                  </a:txBody>
                  <a:tcPr/>
                </a:tc>
                <a:tc>
                  <a:txBody>
                    <a:bodyPr/>
                    <a:lstStyle/>
                    <a:p>
                      <a:r>
                        <a:rPr lang="en-GB" sz="1000"/>
                        <a:t>Organisation</a:t>
                      </a:r>
                    </a:p>
                  </a:txBody>
                  <a:tcPr/>
                </a:tc>
                <a:extLst>
                  <a:ext uri="{0D108BD9-81ED-4DB2-BD59-A6C34878D82A}">
                    <a16:rowId xmlns:a16="http://schemas.microsoft.com/office/drawing/2014/main" val="26743910"/>
                  </a:ext>
                </a:extLst>
              </a:tr>
              <a:tr h="185202">
                <a:tc>
                  <a:txBody>
                    <a:bodyPr/>
                    <a:lstStyle/>
                    <a:p>
                      <a:r>
                        <a:rPr lang="en-GB" sz="850"/>
                        <a:t>Amit Patel</a:t>
                      </a:r>
                    </a:p>
                  </a:txBody>
                  <a:tcPr/>
                </a:tc>
                <a:tc>
                  <a:txBody>
                    <a:bodyPr/>
                    <a:lstStyle/>
                    <a:p>
                      <a:r>
                        <a:rPr lang="en-GB" sz="850"/>
                        <a:t>Chief Executive Officer </a:t>
                      </a:r>
                    </a:p>
                  </a:txBody>
                  <a:tcPr/>
                </a:tc>
                <a:tc>
                  <a:txBody>
                    <a:bodyPr/>
                    <a:lstStyle/>
                    <a:p>
                      <a:r>
                        <a:rPr lang="en-GB" sz="850"/>
                        <a:t>Community Pharmacy South West London </a:t>
                      </a:r>
                    </a:p>
                  </a:txBody>
                  <a:tcPr/>
                </a:tc>
                <a:extLst>
                  <a:ext uri="{0D108BD9-81ED-4DB2-BD59-A6C34878D82A}">
                    <a16:rowId xmlns:a16="http://schemas.microsoft.com/office/drawing/2014/main" val="2699175860"/>
                  </a:ext>
                </a:extLst>
              </a:tr>
              <a:tr h="185202">
                <a:tc>
                  <a:txBody>
                    <a:bodyPr/>
                    <a:lstStyle/>
                    <a:p>
                      <a:r>
                        <a:rPr lang="en-GB" sz="850"/>
                        <a:t>Anna </a:t>
                      </a:r>
                      <a:r>
                        <a:rPr lang="en-GB" sz="850" err="1"/>
                        <a:t>Carratt</a:t>
                      </a:r>
                      <a:endParaRPr lang="en-GB" sz="850"/>
                    </a:p>
                  </a:txBody>
                  <a:tcPr/>
                </a:tc>
                <a:tc>
                  <a:txBody>
                    <a:bodyPr/>
                    <a:lstStyle/>
                    <a:p>
                      <a:r>
                        <a:rPr lang="en-GB" sz="850"/>
                        <a:t>Deputy Director of Strategic Development </a:t>
                      </a:r>
                    </a:p>
                  </a:txBody>
                  <a:tcPr/>
                </a:tc>
                <a:tc>
                  <a:txBody>
                    <a:bodyPr/>
                    <a:lstStyle/>
                    <a:p>
                      <a:r>
                        <a:rPr lang="en-GB" sz="850"/>
                        <a:t>North East London ICS </a:t>
                      </a:r>
                    </a:p>
                  </a:txBody>
                  <a:tcPr/>
                </a:tc>
                <a:extLst>
                  <a:ext uri="{0D108BD9-81ED-4DB2-BD59-A6C34878D82A}">
                    <a16:rowId xmlns:a16="http://schemas.microsoft.com/office/drawing/2014/main" val="1087497386"/>
                  </a:ext>
                </a:extLst>
              </a:tr>
              <a:tr h="185202">
                <a:tc>
                  <a:txBody>
                    <a:bodyPr/>
                    <a:lstStyle/>
                    <a:p>
                      <a:r>
                        <a:rPr lang="en-GB" sz="850"/>
                        <a:t>Brian Duggan</a:t>
                      </a:r>
                    </a:p>
                  </a:txBody>
                  <a:tcPr/>
                </a:tc>
                <a:tc>
                  <a:txBody>
                    <a:bodyPr/>
                    <a:lstStyle/>
                    <a:p>
                      <a:r>
                        <a:rPr lang="en-GB" sz="850"/>
                        <a:t>Strategic Partnership Policy Director </a:t>
                      </a:r>
                    </a:p>
                  </a:txBody>
                  <a:tcPr/>
                </a:tc>
                <a:tc>
                  <a:txBody>
                    <a:bodyPr/>
                    <a:lstStyle/>
                    <a:p>
                      <a:r>
                        <a:rPr lang="en-GB" sz="850"/>
                        <a:t>ABPI</a:t>
                      </a:r>
                    </a:p>
                  </a:txBody>
                  <a:tcPr/>
                </a:tc>
                <a:extLst>
                  <a:ext uri="{0D108BD9-81ED-4DB2-BD59-A6C34878D82A}">
                    <a16:rowId xmlns:a16="http://schemas.microsoft.com/office/drawing/2014/main" val="3165523322"/>
                  </a:ext>
                </a:extLst>
              </a:tr>
              <a:tr h="185202">
                <a:tc>
                  <a:txBody>
                    <a:bodyPr/>
                    <a:lstStyle/>
                    <a:p>
                      <a:r>
                        <a:rPr lang="en-GB" sz="850" dirty="0"/>
                        <a:t>Clair Huckerby</a:t>
                      </a:r>
                    </a:p>
                  </a:txBody>
                  <a:tcPr/>
                </a:tc>
                <a:tc>
                  <a:txBody>
                    <a:bodyPr/>
                    <a:lstStyle/>
                    <a:p>
                      <a:r>
                        <a:rPr lang="en-GB" sz="850" dirty="0"/>
                        <a:t>Chief Pharmacist, Consultant Pharmacist Primary Care </a:t>
                      </a:r>
                    </a:p>
                  </a:txBody>
                  <a:tcPr/>
                </a:tc>
                <a:tc>
                  <a:txBody>
                    <a:bodyPr/>
                    <a:lstStyle/>
                    <a:p>
                      <a:r>
                        <a:rPr lang="en-GB" sz="850" dirty="0"/>
                        <a:t>Our Health Partnership </a:t>
                      </a:r>
                    </a:p>
                  </a:txBody>
                  <a:tcPr/>
                </a:tc>
                <a:extLst>
                  <a:ext uri="{0D108BD9-81ED-4DB2-BD59-A6C34878D82A}">
                    <a16:rowId xmlns:a16="http://schemas.microsoft.com/office/drawing/2014/main" val="1991645791"/>
                  </a:ext>
                </a:extLst>
              </a:tr>
              <a:tr h="185202">
                <a:tc>
                  <a:txBody>
                    <a:bodyPr/>
                    <a:lstStyle/>
                    <a:p>
                      <a:r>
                        <a:rPr lang="en-GB" sz="850"/>
                        <a:t>Donal Sutton</a:t>
                      </a:r>
                    </a:p>
                  </a:txBody>
                  <a:tcPr/>
                </a:tc>
                <a:tc>
                  <a:txBody>
                    <a:bodyPr/>
                    <a:lstStyle/>
                    <a:p>
                      <a:r>
                        <a:rPr lang="en-GB" sz="850" dirty="0"/>
                        <a:t>Assistant Director, Industry Engagement and Policy </a:t>
                      </a:r>
                    </a:p>
                  </a:txBody>
                  <a:tcPr/>
                </a:tc>
                <a:tc>
                  <a:txBody>
                    <a:bodyPr/>
                    <a:lstStyle/>
                    <a:p>
                      <a:r>
                        <a:rPr lang="en-GB" sz="850" dirty="0"/>
                        <a:t>NHS Confederation </a:t>
                      </a:r>
                    </a:p>
                  </a:txBody>
                  <a:tcPr/>
                </a:tc>
                <a:extLst>
                  <a:ext uri="{0D108BD9-81ED-4DB2-BD59-A6C34878D82A}">
                    <a16:rowId xmlns:a16="http://schemas.microsoft.com/office/drawing/2014/main" val="3660102007"/>
                  </a:ext>
                </a:extLst>
              </a:tr>
              <a:tr h="185202">
                <a:tc>
                  <a:txBody>
                    <a:bodyPr/>
                    <a:lstStyle/>
                    <a:p>
                      <a:pPr marL="0" algn="l" defTabSz="914400" rtl="0" eaLnBrk="1" latinLnBrk="0" hangingPunct="1"/>
                      <a:r>
                        <a:rPr lang="en-GB" sz="850" kern="1200">
                          <a:solidFill>
                            <a:schemeClr val="dk1"/>
                          </a:solidFill>
                          <a:latin typeface="+mn-lt"/>
                          <a:ea typeface="+mn-ea"/>
                          <a:cs typeface="+mn-cs"/>
                        </a:rPr>
                        <a:t>Dr Jeanine </a:t>
                      </a:r>
                      <a:r>
                        <a:rPr lang="en-GB" sz="850" kern="1200" err="1">
                          <a:solidFill>
                            <a:schemeClr val="dk1"/>
                          </a:solidFill>
                          <a:latin typeface="+mn-lt"/>
                          <a:ea typeface="+mn-ea"/>
                          <a:cs typeface="+mn-cs"/>
                        </a:rPr>
                        <a:t>Smirl</a:t>
                      </a:r>
                      <a:endParaRPr lang="en-GB" sz="850" kern="1200">
                        <a:solidFill>
                          <a:schemeClr val="dk1"/>
                        </a:solidFill>
                        <a:latin typeface="+mn-lt"/>
                        <a:ea typeface="+mn-ea"/>
                        <a:cs typeface="+mn-cs"/>
                      </a:endParaRPr>
                    </a:p>
                  </a:txBody>
                  <a:tcPr/>
                </a:tc>
                <a:tc>
                  <a:txBody>
                    <a:bodyPr/>
                    <a:lstStyle/>
                    <a:p>
                      <a:pPr marL="0" algn="l" defTabSz="914400" rtl="0" eaLnBrk="1" latinLnBrk="0" hangingPunct="1"/>
                      <a:r>
                        <a:rPr lang="en-GB" sz="850" kern="1200">
                          <a:solidFill>
                            <a:schemeClr val="dk1"/>
                          </a:solidFill>
                          <a:latin typeface="+mn-lt"/>
                          <a:ea typeface="+mn-ea"/>
                          <a:cs typeface="+mn-cs"/>
                        </a:rPr>
                        <a:t>GP and Clinical Director </a:t>
                      </a:r>
                    </a:p>
                  </a:txBody>
                  <a:tcPr/>
                </a:tc>
                <a:tc>
                  <a:txBody>
                    <a:bodyPr/>
                    <a:lstStyle/>
                    <a:p>
                      <a:pPr marL="0" algn="l" defTabSz="914400" rtl="0" eaLnBrk="1" latinLnBrk="0" hangingPunct="1"/>
                      <a:r>
                        <a:rPr lang="en-GB" sz="850" kern="1200" dirty="0">
                          <a:solidFill>
                            <a:schemeClr val="dk1"/>
                          </a:solidFill>
                          <a:latin typeface="+mn-lt"/>
                          <a:ea typeface="+mn-ea"/>
                          <a:cs typeface="+mn-cs"/>
                        </a:rPr>
                        <a:t>Norwich PCN </a:t>
                      </a:r>
                    </a:p>
                  </a:txBody>
                  <a:tcPr/>
                </a:tc>
                <a:extLst>
                  <a:ext uri="{0D108BD9-81ED-4DB2-BD59-A6C34878D82A}">
                    <a16:rowId xmlns:a16="http://schemas.microsoft.com/office/drawing/2014/main" val="4221425287"/>
                  </a:ext>
                </a:extLst>
              </a:tr>
              <a:tr h="185202">
                <a:tc>
                  <a:txBody>
                    <a:bodyPr/>
                    <a:lstStyle/>
                    <a:p>
                      <a:pPr marL="0" algn="l" defTabSz="914400" rtl="0" eaLnBrk="1" latinLnBrk="0" hangingPunct="1"/>
                      <a:r>
                        <a:rPr lang="en-GB" sz="850" kern="1200">
                          <a:solidFill>
                            <a:schemeClr val="dk1"/>
                          </a:solidFill>
                          <a:latin typeface="+mn-lt"/>
                          <a:ea typeface="+mn-ea"/>
                          <a:cs typeface="+mn-cs"/>
                        </a:rPr>
                        <a:t>Dr Paul Stevens</a:t>
                      </a:r>
                    </a:p>
                  </a:txBody>
                  <a:tcPr/>
                </a:tc>
                <a:tc>
                  <a:txBody>
                    <a:bodyPr/>
                    <a:lstStyle/>
                    <a:p>
                      <a:pPr marL="0" algn="l" defTabSz="914400" rtl="0" eaLnBrk="1" latinLnBrk="0" hangingPunct="1"/>
                      <a:r>
                        <a:rPr lang="en-GB" sz="850" kern="1200">
                          <a:solidFill>
                            <a:schemeClr val="dk1"/>
                          </a:solidFill>
                          <a:latin typeface="+mn-lt"/>
                          <a:ea typeface="+mn-ea"/>
                          <a:cs typeface="+mn-cs"/>
                        </a:rPr>
                        <a:t>Consultant Nephrologist and Medical Examiner</a:t>
                      </a:r>
                    </a:p>
                  </a:txBody>
                  <a:tcPr/>
                </a:tc>
                <a:tc>
                  <a:txBody>
                    <a:bodyPr/>
                    <a:lstStyle/>
                    <a:p>
                      <a:pPr marL="0" algn="l" defTabSz="914400" rtl="0" eaLnBrk="1" latinLnBrk="0" hangingPunct="1"/>
                      <a:r>
                        <a:rPr lang="en-GB" sz="850" kern="1200" dirty="0">
                          <a:solidFill>
                            <a:schemeClr val="dk1"/>
                          </a:solidFill>
                          <a:latin typeface="+mn-lt"/>
                          <a:ea typeface="+mn-ea"/>
                          <a:cs typeface="+mn-cs"/>
                        </a:rPr>
                        <a:t>East Kent Hospitals University NHS Foundation Trust </a:t>
                      </a:r>
                    </a:p>
                  </a:txBody>
                  <a:tcPr/>
                </a:tc>
                <a:extLst>
                  <a:ext uri="{0D108BD9-81ED-4DB2-BD59-A6C34878D82A}">
                    <a16:rowId xmlns:a16="http://schemas.microsoft.com/office/drawing/2014/main" val="3990904008"/>
                  </a:ext>
                </a:extLst>
              </a:tr>
              <a:tr h="185202">
                <a:tc>
                  <a:txBody>
                    <a:bodyPr/>
                    <a:lstStyle/>
                    <a:p>
                      <a:pPr marL="0" algn="l" defTabSz="914400" rtl="0" eaLnBrk="1" latinLnBrk="0" hangingPunct="1"/>
                      <a:r>
                        <a:rPr lang="en-GB" sz="850" kern="1200" err="1">
                          <a:solidFill>
                            <a:schemeClr val="dk1"/>
                          </a:solidFill>
                          <a:latin typeface="+mn-lt"/>
                          <a:ea typeface="+mn-ea"/>
                          <a:cs typeface="+mn-cs"/>
                        </a:rPr>
                        <a:t>Dula</a:t>
                      </a:r>
                      <a:r>
                        <a:rPr lang="en-GB" sz="850" kern="1200">
                          <a:solidFill>
                            <a:schemeClr val="dk1"/>
                          </a:solidFill>
                          <a:latin typeface="+mn-lt"/>
                          <a:ea typeface="+mn-ea"/>
                          <a:cs typeface="+mn-cs"/>
                        </a:rPr>
                        <a:t> </a:t>
                      </a:r>
                      <a:r>
                        <a:rPr lang="en-GB" sz="850" kern="1200" err="1">
                          <a:solidFill>
                            <a:schemeClr val="dk1"/>
                          </a:solidFill>
                          <a:latin typeface="+mn-lt"/>
                          <a:ea typeface="+mn-ea"/>
                          <a:cs typeface="+mn-cs"/>
                        </a:rPr>
                        <a:t>Alicehajic-Becic</a:t>
                      </a:r>
                      <a:endParaRPr lang="en-GB" sz="850" kern="1200">
                        <a:solidFill>
                          <a:schemeClr val="dk1"/>
                        </a:solidFill>
                        <a:latin typeface="+mn-lt"/>
                        <a:ea typeface="+mn-ea"/>
                        <a:cs typeface="+mn-cs"/>
                      </a:endParaRPr>
                    </a:p>
                  </a:txBody>
                  <a:tcPr/>
                </a:tc>
                <a:tc>
                  <a:txBody>
                    <a:bodyPr/>
                    <a:lstStyle/>
                    <a:p>
                      <a:pPr marL="0" algn="l" defTabSz="914400" rtl="0" eaLnBrk="1" latinLnBrk="0" hangingPunct="1"/>
                      <a:r>
                        <a:rPr lang="en-GB" sz="850" kern="1200">
                          <a:solidFill>
                            <a:schemeClr val="dk1"/>
                          </a:solidFill>
                          <a:latin typeface="+mn-lt"/>
                          <a:ea typeface="+mn-ea"/>
                          <a:cs typeface="+mn-cs"/>
                        </a:rPr>
                        <a:t>Consultant Pharmacist </a:t>
                      </a:r>
                    </a:p>
                  </a:txBody>
                  <a:tcPr/>
                </a:tc>
                <a:tc>
                  <a:txBody>
                    <a:bodyPr/>
                    <a:lstStyle/>
                    <a:p>
                      <a:pPr marL="0" algn="l" defTabSz="914400" rtl="0" eaLnBrk="1" latinLnBrk="0" hangingPunct="1"/>
                      <a:r>
                        <a:rPr lang="en-GB" sz="850" kern="1200">
                          <a:solidFill>
                            <a:schemeClr val="dk1"/>
                          </a:solidFill>
                          <a:latin typeface="+mn-lt"/>
                          <a:ea typeface="+mn-ea"/>
                          <a:cs typeface="+mn-cs"/>
                        </a:rPr>
                        <a:t>Wigan Infirmary </a:t>
                      </a:r>
                    </a:p>
                  </a:txBody>
                  <a:tcPr/>
                </a:tc>
                <a:extLst>
                  <a:ext uri="{0D108BD9-81ED-4DB2-BD59-A6C34878D82A}">
                    <a16:rowId xmlns:a16="http://schemas.microsoft.com/office/drawing/2014/main" val="1638128108"/>
                  </a:ext>
                </a:extLst>
              </a:tr>
              <a:tr h="185202">
                <a:tc>
                  <a:txBody>
                    <a:bodyPr/>
                    <a:lstStyle/>
                    <a:p>
                      <a:pPr marL="0" algn="l" defTabSz="914400" rtl="0" eaLnBrk="1" latinLnBrk="0" hangingPunct="1"/>
                      <a:r>
                        <a:rPr lang="en-GB" sz="850" kern="1200">
                          <a:solidFill>
                            <a:schemeClr val="dk1"/>
                          </a:solidFill>
                          <a:latin typeface="+mn-lt"/>
                          <a:ea typeface="+mn-ea"/>
                          <a:cs typeface="+mn-cs"/>
                        </a:rPr>
                        <a:t>Farrah Ahmad </a:t>
                      </a:r>
                    </a:p>
                  </a:txBody>
                  <a:tcPr/>
                </a:tc>
                <a:tc>
                  <a:txBody>
                    <a:bodyPr/>
                    <a:lstStyle/>
                    <a:p>
                      <a:pPr marL="0" algn="l" defTabSz="914400" rtl="0" eaLnBrk="1" latinLnBrk="0" hangingPunct="1"/>
                      <a:r>
                        <a:rPr lang="en-GB" sz="850" kern="1200">
                          <a:solidFill>
                            <a:schemeClr val="dk1"/>
                          </a:solidFill>
                          <a:latin typeface="+mn-lt"/>
                          <a:ea typeface="+mn-ea"/>
                          <a:cs typeface="+mn-cs"/>
                        </a:rPr>
                        <a:t>NHS Collaboration Partner </a:t>
                      </a:r>
                    </a:p>
                  </a:txBody>
                  <a:tcPr/>
                </a:tc>
                <a:tc>
                  <a:txBody>
                    <a:bodyPr/>
                    <a:lstStyle/>
                    <a:p>
                      <a:pPr marL="0" algn="l" defTabSz="914400" rtl="0" eaLnBrk="1" latinLnBrk="0" hangingPunct="1"/>
                      <a:r>
                        <a:rPr lang="en-GB" sz="850" kern="1200">
                          <a:solidFill>
                            <a:schemeClr val="dk1"/>
                          </a:solidFill>
                          <a:latin typeface="+mn-lt"/>
                          <a:ea typeface="+mn-ea"/>
                          <a:cs typeface="+mn-cs"/>
                        </a:rPr>
                        <a:t>Daiichi Sankyo </a:t>
                      </a:r>
                    </a:p>
                  </a:txBody>
                  <a:tcPr/>
                </a:tc>
                <a:extLst>
                  <a:ext uri="{0D108BD9-81ED-4DB2-BD59-A6C34878D82A}">
                    <a16:rowId xmlns:a16="http://schemas.microsoft.com/office/drawing/2014/main" val="4142021662"/>
                  </a:ext>
                </a:extLst>
              </a:tr>
              <a:tr h="185202">
                <a:tc>
                  <a:txBody>
                    <a:bodyPr/>
                    <a:lstStyle/>
                    <a:p>
                      <a:pPr marL="0" algn="l" defTabSz="914400" rtl="0" eaLnBrk="1" latinLnBrk="0" hangingPunct="1"/>
                      <a:r>
                        <a:rPr lang="en-GB" sz="850" kern="1200">
                          <a:solidFill>
                            <a:schemeClr val="dk1"/>
                          </a:solidFill>
                          <a:latin typeface="+mn-lt"/>
                          <a:ea typeface="+mn-ea"/>
                          <a:cs typeface="+mn-cs"/>
                        </a:rPr>
                        <a:t>Helen </a:t>
                      </a:r>
                      <a:r>
                        <a:rPr lang="en-GB" sz="850" kern="1200" err="1">
                          <a:solidFill>
                            <a:schemeClr val="dk1"/>
                          </a:solidFill>
                          <a:latin typeface="+mn-lt"/>
                          <a:ea typeface="+mn-ea"/>
                          <a:cs typeface="+mn-cs"/>
                        </a:rPr>
                        <a:t>Hoyland</a:t>
                      </a:r>
                      <a:endParaRPr lang="en-GB" sz="850" kern="1200">
                        <a:solidFill>
                          <a:schemeClr val="dk1"/>
                        </a:solidFill>
                        <a:latin typeface="+mn-lt"/>
                        <a:ea typeface="+mn-ea"/>
                        <a:cs typeface="+mn-cs"/>
                      </a:endParaRPr>
                    </a:p>
                  </a:txBody>
                  <a:tcPr/>
                </a:tc>
                <a:tc>
                  <a:txBody>
                    <a:bodyPr/>
                    <a:lstStyle/>
                    <a:p>
                      <a:pPr marL="0" algn="l" defTabSz="914400" rtl="0" eaLnBrk="1" latinLnBrk="0" hangingPunct="1"/>
                      <a:r>
                        <a:rPr lang="en-GB" sz="850" kern="1200">
                          <a:solidFill>
                            <a:schemeClr val="dk1"/>
                          </a:solidFill>
                          <a:latin typeface="+mn-lt"/>
                          <a:ea typeface="+mn-ea"/>
                          <a:cs typeface="+mn-cs"/>
                        </a:rPr>
                        <a:t>Head of Commercial Innovation and Growth</a:t>
                      </a:r>
                    </a:p>
                  </a:txBody>
                  <a:tcPr/>
                </a:tc>
                <a:tc>
                  <a:txBody>
                    <a:bodyPr/>
                    <a:lstStyle/>
                    <a:p>
                      <a:pPr marL="0" algn="l" defTabSz="914400" rtl="0" eaLnBrk="1" latinLnBrk="0" hangingPunct="1"/>
                      <a:r>
                        <a:rPr lang="en-GB" sz="850" kern="1200">
                          <a:solidFill>
                            <a:schemeClr val="dk1"/>
                          </a:solidFill>
                          <a:latin typeface="+mn-lt"/>
                          <a:ea typeface="+mn-ea"/>
                          <a:cs typeface="+mn-cs"/>
                        </a:rPr>
                        <a:t>Health Innovation Network Yorkshire </a:t>
                      </a:r>
                    </a:p>
                  </a:txBody>
                  <a:tcPr/>
                </a:tc>
                <a:extLst>
                  <a:ext uri="{0D108BD9-81ED-4DB2-BD59-A6C34878D82A}">
                    <a16:rowId xmlns:a16="http://schemas.microsoft.com/office/drawing/2014/main" val="3386065574"/>
                  </a:ext>
                </a:extLst>
              </a:tr>
              <a:tr h="185202">
                <a:tc>
                  <a:txBody>
                    <a:bodyPr/>
                    <a:lstStyle/>
                    <a:p>
                      <a:pPr marL="0" algn="l" defTabSz="914400" rtl="0" eaLnBrk="1" latinLnBrk="0" hangingPunct="1"/>
                      <a:r>
                        <a:rPr lang="en-GB" sz="850" kern="1200">
                          <a:solidFill>
                            <a:schemeClr val="dk1"/>
                          </a:solidFill>
                          <a:latin typeface="+mn-lt"/>
                          <a:ea typeface="+mn-ea"/>
                          <a:cs typeface="+mn-cs"/>
                        </a:rPr>
                        <a:t>James Thomas West </a:t>
                      </a:r>
                    </a:p>
                  </a:txBody>
                  <a:tcPr/>
                </a:tc>
                <a:tc>
                  <a:txBody>
                    <a:bodyPr/>
                    <a:lstStyle/>
                    <a:p>
                      <a:pPr marL="0" algn="l" defTabSz="914400" rtl="0" eaLnBrk="1" latinLnBrk="0" hangingPunct="1"/>
                      <a:r>
                        <a:rPr lang="en-GB" sz="850" kern="1200">
                          <a:solidFill>
                            <a:schemeClr val="dk1"/>
                          </a:solidFill>
                          <a:latin typeface="+mn-lt"/>
                          <a:ea typeface="+mn-ea"/>
                          <a:cs typeface="+mn-cs"/>
                        </a:rPr>
                        <a:t>Medical Director </a:t>
                      </a:r>
                    </a:p>
                  </a:txBody>
                  <a:tcPr/>
                </a:tc>
                <a:tc>
                  <a:txBody>
                    <a:bodyPr/>
                    <a:lstStyle/>
                    <a:p>
                      <a:pPr marL="0" algn="l" defTabSz="914400" rtl="0" eaLnBrk="1" latinLnBrk="0" hangingPunct="1"/>
                      <a:r>
                        <a:rPr lang="en-GB" sz="850" kern="1200">
                          <a:solidFill>
                            <a:schemeClr val="dk1"/>
                          </a:solidFill>
                          <a:latin typeface="+mn-lt"/>
                          <a:ea typeface="+mn-ea"/>
                          <a:cs typeface="+mn-cs"/>
                        </a:rPr>
                        <a:t>West Yorkshire Integrated Care Board </a:t>
                      </a:r>
                    </a:p>
                  </a:txBody>
                  <a:tcPr/>
                </a:tc>
                <a:extLst>
                  <a:ext uri="{0D108BD9-81ED-4DB2-BD59-A6C34878D82A}">
                    <a16:rowId xmlns:a16="http://schemas.microsoft.com/office/drawing/2014/main" val="3950910372"/>
                  </a:ext>
                </a:extLst>
              </a:tr>
              <a:tr h="185202">
                <a:tc>
                  <a:txBody>
                    <a:bodyPr/>
                    <a:lstStyle/>
                    <a:p>
                      <a:r>
                        <a:rPr lang="en-GB" sz="850" kern="1200">
                          <a:solidFill>
                            <a:schemeClr val="dk1"/>
                          </a:solidFill>
                          <a:latin typeface="+mn-lt"/>
                          <a:ea typeface="+mn-ea"/>
                          <a:cs typeface="+mn-cs"/>
                        </a:rPr>
                        <a:t>Jennifer </a:t>
                      </a:r>
                      <a:r>
                        <a:rPr lang="en-GB" sz="850" kern="1200" err="1">
                          <a:solidFill>
                            <a:schemeClr val="dk1"/>
                          </a:solidFill>
                          <a:latin typeface="+mn-lt"/>
                          <a:ea typeface="+mn-ea"/>
                          <a:cs typeface="+mn-cs"/>
                        </a:rPr>
                        <a:t>Gilroy-Cheetham</a:t>
                      </a:r>
                      <a:endParaRPr lang="en-GB" sz="850" kern="1200">
                        <a:solidFill>
                          <a:schemeClr val="dk1"/>
                        </a:solidFill>
                        <a:latin typeface="+mn-lt"/>
                        <a:ea typeface="+mn-ea"/>
                        <a:cs typeface="+mn-cs"/>
                      </a:endParaRPr>
                    </a:p>
                  </a:txBody>
                  <a:tcPr/>
                </a:tc>
                <a:tc>
                  <a:txBody>
                    <a:bodyPr/>
                    <a:lstStyle/>
                    <a:p>
                      <a:r>
                        <a:rPr lang="en-GB" sz="850" kern="1200">
                          <a:solidFill>
                            <a:schemeClr val="dk1"/>
                          </a:solidFill>
                          <a:latin typeface="+mn-lt"/>
                          <a:ea typeface="+mn-ea"/>
                          <a:cs typeface="+mn-cs"/>
                        </a:rPr>
                        <a:t>Senior NHS Engagement Manager</a:t>
                      </a:r>
                    </a:p>
                  </a:txBody>
                  <a:tcPr/>
                </a:tc>
                <a:tc>
                  <a:txBody>
                    <a:bodyPr/>
                    <a:lstStyle/>
                    <a:p>
                      <a:r>
                        <a:rPr lang="en-GB" sz="850" kern="1200" dirty="0" err="1">
                          <a:solidFill>
                            <a:schemeClr val="dk1"/>
                          </a:solidFill>
                          <a:latin typeface="+mn-lt"/>
                          <a:ea typeface="+mn-ea"/>
                          <a:cs typeface="+mn-cs"/>
                        </a:rPr>
                        <a:t>Chiesi</a:t>
                      </a:r>
                      <a:endParaRPr lang="en-GB" sz="850" kern="1200" dirty="0">
                        <a:solidFill>
                          <a:schemeClr val="dk1"/>
                        </a:solidFill>
                        <a:latin typeface="+mn-lt"/>
                        <a:ea typeface="+mn-ea"/>
                        <a:cs typeface="+mn-cs"/>
                      </a:endParaRPr>
                    </a:p>
                  </a:txBody>
                  <a:tcPr/>
                </a:tc>
                <a:extLst>
                  <a:ext uri="{0D108BD9-81ED-4DB2-BD59-A6C34878D82A}">
                    <a16:rowId xmlns:a16="http://schemas.microsoft.com/office/drawing/2014/main" val="1927132376"/>
                  </a:ext>
                </a:extLst>
              </a:tr>
              <a:tr h="185202">
                <a:tc>
                  <a:txBody>
                    <a:bodyPr/>
                    <a:lstStyle/>
                    <a:p>
                      <a:r>
                        <a:rPr lang="en-GB" sz="850" kern="1200">
                          <a:solidFill>
                            <a:schemeClr val="dk1"/>
                          </a:solidFill>
                          <a:latin typeface="+mn-lt"/>
                          <a:ea typeface="+mn-ea"/>
                          <a:cs typeface="+mn-cs"/>
                        </a:rPr>
                        <a:t>John Byrne</a:t>
                      </a:r>
                    </a:p>
                  </a:txBody>
                  <a:tcPr/>
                </a:tc>
                <a:tc>
                  <a:txBody>
                    <a:bodyPr/>
                    <a:lstStyle/>
                    <a:p>
                      <a:r>
                        <a:rPr lang="en-GB" sz="850" kern="1200">
                          <a:solidFill>
                            <a:schemeClr val="dk1"/>
                          </a:solidFill>
                          <a:latin typeface="+mn-lt"/>
                          <a:ea typeface="+mn-ea"/>
                          <a:cs typeface="+mn-cs"/>
                        </a:rPr>
                        <a:t>Medical Officer</a:t>
                      </a:r>
                    </a:p>
                  </a:txBody>
                  <a:tcPr/>
                </a:tc>
                <a:tc>
                  <a:txBody>
                    <a:bodyPr/>
                    <a:lstStyle/>
                    <a:p>
                      <a:r>
                        <a:rPr lang="en-GB" sz="850" kern="1200">
                          <a:solidFill>
                            <a:schemeClr val="dk1"/>
                          </a:solidFill>
                          <a:latin typeface="+mn-lt"/>
                          <a:ea typeface="+mn-ea"/>
                          <a:cs typeface="+mn-cs"/>
                        </a:rPr>
                        <a:t>South West London ICB </a:t>
                      </a:r>
                    </a:p>
                  </a:txBody>
                  <a:tcPr/>
                </a:tc>
                <a:extLst>
                  <a:ext uri="{0D108BD9-81ED-4DB2-BD59-A6C34878D82A}">
                    <a16:rowId xmlns:a16="http://schemas.microsoft.com/office/drawing/2014/main" val="2711048334"/>
                  </a:ext>
                </a:extLst>
              </a:tr>
              <a:tr h="185202">
                <a:tc>
                  <a:txBody>
                    <a:bodyPr/>
                    <a:lstStyle/>
                    <a:p>
                      <a:r>
                        <a:rPr lang="en-GB" sz="850"/>
                        <a:t>Kelly McCormick NHS</a:t>
                      </a:r>
                    </a:p>
                  </a:txBody>
                  <a:tcPr/>
                </a:tc>
                <a:tc>
                  <a:txBody>
                    <a:bodyPr/>
                    <a:lstStyle/>
                    <a:p>
                      <a:r>
                        <a:rPr lang="en-GB" sz="850"/>
                        <a:t>NHS Engagement and Access Manager</a:t>
                      </a:r>
                    </a:p>
                  </a:txBody>
                  <a:tcPr/>
                </a:tc>
                <a:tc>
                  <a:txBody>
                    <a:bodyPr/>
                    <a:lstStyle/>
                    <a:p>
                      <a:r>
                        <a:rPr lang="en-GB" sz="850"/>
                        <a:t>Sanofi</a:t>
                      </a:r>
                    </a:p>
                  </a:txBody>
                  <a:tcPr/>
                </a:tc>
                <a:extLst>
                  <a:ext uri="{0D108BD9-81ED-4DB2-BD59-A6C34878D82A}">
                    <a16:rowId xmlns:a16="http://schemas.microsoft.com/office/drawing/2014/main" val="3670155063"/>
                  </a:ext>
                </a:extLst>
              </a:tr>
              <a:tr h="185202">
                <a:tc>
                  <a:txBody>
                    <a:bodyPr/>
                    <a:lstStyle/>
                    <a:p>
                      <a:r>
                        <a:rPr lang="en-GB" sz="850"/>
                        <a:t>Louise </a:t>
                      </a:r>
                      <a:r>
                        <a:rPr lang="en-GB" sz="850" err="1"/>
                        <a:t>Organista</a:t>
                      </a:r>
                      <a:endParaRPr lang="en-GB" sz="850"/>
                    </a:p>
                  </a:txBody>
                  <a:tcPr/>
                </a:tc>
                <a:tc>
                  <a:txBody>
                    <a:bodyPr/>
                    <a:lstStyle/>
                    <a:p>
                      <a:r>
                        <a:rPr lang="en-GB" sz="850"/>
                        <a:t>Advanced Clinical Pharmacist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50"/>
                        <a:t>University Hospitals of Derby and Burton NHS Foundation </a:t>
                      </a:r>
                    </a:p>
                  </a:txBody>
                  <a:tcPr/>
                </a:tc>
                <a:extLst>
                  <a:ext uri="{0D108BD9-81ED-4DB2-BD59-A6C34878D82A}">
                    <a16:rowId xmlns:a16="http://schemas.microsoft.com/office/drawing/2014/main" val="3498590497"/>
                  </a:ext>
                </a:extLst>
              </a:tr>
              <a:tr h="185202">
                <a:tc>
                  <a:txBody>
                    <a:bodyPr/>
                    <a:lstStyle/>
                    <a:p>
                      <a:r>
                        <a:rPr lang="en-GB" sz="850" dirty="0"/>
                        <a:t>Michael Smith</a:t>
                      </a:r>
                    </a:p>
                  </a:txBody>
                  <a:tcPr/>
                </a:tc>
                <a:tc>
                  <a:txBody>
                    <a:bodyPr/>
                    <a:lstStyle/>
                    <a:p>
                      <a:r>
                        <a:rPr lang="en-GB" sz="850" dirty="0"/>
                        <a:t>Chief Executive </a:t>
                      </a:r>
                    </a:p>
                  </a:txBody>
                  <a:tcPr/>
                </a:tc>
                <a:tc>
                  <a:txBody>
                    <a:bodyPr/>
                    <a:lstStyle/>
                    <a:p>
                      <a:r>
                        <a:rPr lang="en-GB" sz="850" dirty="0"/>
                        <a:t>Bolton GP Federation </a:t>
                      </a:r>
                    </a:p>
                  </a:txBody>
                  <a:tcPr/>
                </a:tc>
                <a:extLst>
                  <a:ext uri="{0D108BD9-81ED-4DB2-BD59-A6C34878D82A}">
                    <a16:rowId xmlns:a16="http://schemas.microsoft.com/office/drawing/2014/main" val="2926935935"/>
                  </a:ext>
                </a:extLst>
              </a:tr>
              <a:tr h="185202">
                <a:tc>
                  <a:txBody>
                    <a:bodyPr/>
                    <a:lstStyle/>
                    <a:p>
                      <a:r>
                        <a:rPr lang="en-GB" sz="850"/>
                        <a:t>Mike Stansfield</a:t>
                      </a:r>
                    </a:p>
                  </a:txBody>
                  <a:tcPr/>
                </a:tc>
                <a:tc>
                  <a:txBody>
                    <a:bodyPr/>
                    <a:lstStyle/>
                    <a:p>
                      <a:r>
                        <a:rPr lang="en-GB" sz="850" dirty="0"/>
                        <a:t>Market Access Project Support Manager </a:t>
                      </a:r>
                    </a:p>
                  </a:txBody>
                  <a:tcPr/>
                </a:tc>
                <a:tc>
                  <a:txBody>
                    <a:bodyPr/>
                    <a:lstStyle/>
                    <a:p>
                      <a:r>
                        <a:rPr lang="en-GB" sz="850" dirty="0"/>
                        <a:t>Sanofi</a:t>
                      </a:r>
                    </a:p>
                  </a:txBody>
                  <a:tcPr/>
                </a:tc>
                <a:extLst>
                  <a:ext uri="{0D108BD9-81ED-4DB2-BD59-A6C34878D82A}">
                    <a16:rowId xmlns:a16="http://schemas.microsoft.com/office/drawing/2014/main" val="3611691593"/>
                  </a:ext>
                </a:extLst>
              </a:tr>
              <a:tr h="185202">
                <a:tc>
                  <a:txBody>
                    <a:bodyPr/>
                    <a:lstStyle/>
                    <a:p>
                      <a:r>
                        <a:rPr lang="en-GB" sz="850"/>
                        <a:t>Nabil Rastani</a:t>
                      </a:r>
                    </a:p>
                  </a:txBody>
                  <a:tcPr/>
                </a:tc>
                <a:tc>
                  <a:txBody>
                    <a:bodyPr/>
                    <a:lstStyle/>
                    <a:p>
                      <a:r>
                        <a:rPr lang="en-GB" sz="850" dirty="0"/>
                        <a:t>Strategic Partnership Policy Manager </a:t>
                      </a:r>
                    </a:p>
                  </a:txBody>
                  <a:tcPr/>
                </a:tc>
                <a:tc>
                  <a:txBody>
                    <a:bodyPr/>
                    <a:lstStyle/>
                    <a:p>
                      <a:r>
                        <a:rPr lang="en-GB" sz="850" dirty="0"/>
                        <a:t>ABPI</a:t>
                      </a:r>
                    </a:p>
                  </a:txBody>
                  <a:tcPr/>
                </a:tc>
                <a:extLst>
                  <a:ext uri="{0D108BD9-81ED-4DB2-BD59-A6C34878D82A}">
                    <a16:rowId xmlns:a16="http://schemas.microsoft.com/office/drawing/2014/main" val="1716819440"/>
                  </a:ext>
                </a:extLst>
              </a:tr>
              <a:tr h="185202">
                <a:tc>
                  <a:txBody>
                    <a:bodyPr/>
                    <a:lstStyle/>
                    <a:p>
                      <a:r>
                        <a:rPr lang="en-GB" sz="850" dirty="0"/>
                        <a:t>Rakesh Marwaha</a:t>
                      </a:r>
                    </a:p>
                  </a:txBody>
                  <a:tcPr/>
                </a:tc>
                <a:tc>
                  <a:txBody>
                    <a:bodyPr/>
                    <a:lstStyle/>
                    <a:p>
                      <a:r>
                        <a:rPr lang="en-GB" sz="850" dirty="0"/>
                        <a:t>Managing Partner and Chief Executive </a:t>
                      </a:r>
                    </a:p>
                  </a:txBody>
                  <a:tcPr/>
                </a:tc>
                <a:tc>
                  <a:txBody>
                    <a:bodyPr/>
                    <a:lstStyle/>
                    <a:p>
                      <a:r>
                        <a:rPr lang="en-GB" sz="850" dirty="0"/>
                        <a:t>Erewash PCN </a:t>
                      </a:r>
                    </a:p>
                  </a:txBody>
                  <a:tcPr/>
                </a:tc>
                <a:extLst>
                  <a:ext uri="{0D108BD9-81ED-4DB2-BD59-A6C34878D82A}">
                    <a16:rowId xmlns:a16="http://schemas.microsoft.com/office/drawing/2014/main" val="1136810743"/>
                  </a:ext>
                </a:extLst>
              </a:tr>
              <a:tr h="185202">
                <a:tc>
                  <a:txBody>
                    <a:bodyPr/>
                    <a:lstStyle/>
                    <a:p>
                      <a:r>
                        <a:rPr lang="en-GB" sz="850" dirty="0"/>
                        <a:t>Rory Deighton</a:t>
                      </a:r>
                    </a:p>
                  </a:txBody>
                  <a:tcPr/>
                </a:tc>
                <a:tc>
                  <a:txBody>
                    <a:bodyPr/>
                    <a:lstStyle/>
                    <a:p>
                      <a:r>
                        <a:rPr lang="en-GB" sz="850" dirty="0"/>
                        <a:t>Director, Acute Network</a:t>
                      </a:r>
                    </a:p>
                  </a:txBody>
                  <a:tcPr/>
                </a:tc>
                <a:tc>
                  <a:txBody>
                    <a:bodyPr/>
                    <a:lstStyle/>
                    <a:p>
                      <a:r>
                        <a:rPr lang="en-GB" sz="850"/>
                        <a:t>NHS Confederation </a:t>
                      </a:r>
                    </a:p>
                  </a:txBody>
                  <a:tcPr/>
                </a:tc>
                <a:extLst>
                  <a:ext uri="{0D108BD9-81ED-4DB2-BD59-A6C34878D82A}">
                    <a16:rowId xmlns:a16="http://schemas.microsoft.com/office/drawing/2014/main" val="3528383315"/>
                  </a:ext>
                </a:extLst>
              </a:tr>
              <a:tr h="185202">
                <a:tc>
                  <a:txBody>
                    <a:bodyPr/>
                    <a:lstStyle/>
                    <a:p>
                      <a:r>
                        <a:rPr lang="en-GB" sz="850"/>
                        <a:t>Ross Rotherham</a:t>
                      </a:r>
                    </a:p>
                  </a:txBody>
                  <a:tcPr/>
                </a:tc>
                <a:tc>
                  <a:txBody>
                    <a:bodyPr/>
                    <a:lstStyle/>
                    <a:p>
                      <a:r>
                        <a:rPr lang="en-GB" sz="850"/>
                        <a:t>Health System Engagement Lead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50"/>
                        <a:t>Boehringer Ingelheim </a:t>
                      </a:r>
                    </a:p>
                  </a:txBody>
                  <a:tcPr/>
                </a:tc>
                <a:extLst>
                  <a:ext uri="{0D108BD9-81ED-4DB2-BD59-A6C34878D82A}">
                    <a16:rowId xmlns:a16="http://schemas.microsoft.com/office/drawing/2014/main" val="998025592"/>
                  </a:ext>
                </a:extLst>
              </a:tr>
              <a:tr h="185202">
                <a:tc>
                  <a:txBody>
                    <a:bodyPr/>
                    <a:lstStyle/>
                    <a:p>
                      <a:r>
                        <a:rPr lang="en-GB" sz="850"/>
                        <a:t>Sarika Passi</a:t>
                      </a:r>
                    </a:p>
                  </a:txBody>
                  <a:tcPr/>
                </a:tc>
                <a:tc>
                  <a:txBody>
                    <a:bodyPr/>
                    <a:lstStyle/>
                    <a:p>
                      <a:r>
                        <a:rPr lang="en-GB" sz="850"/>
                        <a:t>National Oncology Projects </a:t>
                      </a:r>
                    </a:p>
                  </a:txBody>
                  <a:tcPr/>
                </a:tc>
                <a:tc>
                  <a:txBody>
                    <a:bodyPr/>
                    <a:lstStyle/>
                    <a:p>
                      <a:r>
                        <a:rPr lang="en-GB" sz="850"/>
                        <a:t>MSD</a:t>
                      </a:r>
                    </a:p>
                  </a:txBody>
                  <a:tcPr/>
                </a:tc>
                <a:extLst>
                  <a:ext uri="{0D108BD9-81ED-4DB2-BD59-A6C34878D82A}">
                    <a16:rowId xmlns:a16="http://schemas.microsoft.com/office/drawing/2014/main" val="221347310"/>
                  </a:ext>
                </a:extLst>
              </a:tr>
              <a:tr h="185202">
                <a:tc>
                  <a:txBody>
                    <a:bodyPr/>
                    <a:lstStyle/>
                    <a:p>
                      <a:r>
                        <a:rPr lang="en-GB" sz="850"/>
                        <a:t>Su Jones</a:t>
                      </a:r>
                    </a:p>
                  </a:txBody>
                  <a:tcPr/>
                </a:tc>
                <a:tc>
                  <a:txBody>
                    <a:bodyPr/>
                    <a:lstStyle/>
                    <a:p>
                      <a:r>
                        <a:rPr lang="en-GB" sz="850"/>
                        <a:t>Collaborative Working Owner </a:t>
                      </a:r>
                    </a:p>
                  </a:txBody>
                  <a:tcPr/>
                </a:tc>
                <a:tc>
                  <a:txBody>
                    <a:bodyPr/>
                    <a:lstStyle/>
                    <a:p>
                      <a:r>
                        <a:rPr lang="en-GB" sz="850"/>
                        <a:t>AstraZeneca</a:t>
                      </a:r>
                    </a:p>
                  </a:txBody>
                  <a:tcPr/>
                </a:tc>
                <a:extLst>
                  <a:ext uri="{0D108BD9-81ED-4DB2-BD59-A6C34878D82A}">
                    <a16:rowId xmlns:a16="http://schemas.microsoft.com/office/drawing/2014/main" val="4199681990"/>
                  </a:ext>
                </a:extLst>
              </a:tr>
              <a:tr h="185202">
                <a:tc>
                  <a:txBody>
                    <a:bodyPr/>
                    <a:lstStyle/>
                    <a:p>
                      <a:r>
                        <a:rPr lang="en-GB" sz="850"/>
                        <a:t>Sue Consterdine</a:t>
                      </a:r>
                    </a:p>
                  </a:txBody>
                  <a:tcPr/>
                </a:tc>
                <a:tc>
                  <a:txBody>
                    <a:bodyPr/>
                    <a:lstStyle/>
                    <a:p>
                      <a:r>
                        <a:rPr lang="en-GB" sz="850"/>
                        <a:t>Associate Director, NHS Partnership and Strategy Lead</a:t>
                      </a:r>
                    </a:p>
                  </a:txBody>
                  <a:tcPr/>
                </a:tc>
                <a:tc>
                  <a:txBody>
                    <a:bodyPr/>
                    <a:lstStyle/>
                    <a:p>
                      <a:r>
                        <a:rPr lang="en-GB" sz="850" dirty="0"/>
                        <a:t>Bristol Myers Squibb</a:t>
                      </a:r>
                    </a:p>
                  </a:txBody>
                  <a:tcPr/>
                </a:tc>
                <a:extLst>
                  <a:ext uri="{0D108BD9-81ED-4DB2-BD59-A6C34878D82A}">
                    <a16:rowId xmlns:a16="http://schemas.microsoft.com/office/drawing/2014/main" val="3298277797"/>
                  </a:ext>
                </a:extLst>
              </a:tr>
              <a:tr h="185202">
                <a:tc>
                  <a:txBody>
                    <a:bodyPr/>
                    <a:lstStyle/>
                    <a:p>
                      <a:r>
                        <a:rPr lang="en-GB" sz="850"/>
                        <a:t>Tracey Palmer</a:t>
                      </a:r>
                    </a:p>
                  </a:txBody>
                  <a:tcPr/>
                </a:tc>
                <a:tc>
                  <a:txBody>
                    <a:bodyPr/>
                    <a:lstStyle/>
                    <a:p>
                      <a:r>
                        <a:rPr lang="en-GB" sz="850"/>
                        <a:t>Oncology Business Manager </a:t>
                      </a:r>
                    </a:p>
                  </a:txBody>
                  <a:tcPr/>
                </a:tc>
                <a:tc>
                  <a:txBody>
                    <a:bodyPr/>
                    <a:lstStyle/>
                    <a:p>
                      <a:r>
                        <a:rPr lang="en-GB" sz="850" dirty="0"/>
                        <a:t>Lancashire Teaching Hospitals NHS Foundation Trust</a:t>
                      </a:r>
                    </a:p>
                  </a:txBody>
                  <a:tcPr/>
                </a:tc>
                <a:extLst>
                  <a:ext uri="{0D108BD9-81ED-4DB2-BD59-A6C34878D82A}">
                    <a16:rowId xmlns:a16="http://schemas.microsoft.com/office/drawing/2014/main" val="343582070"/>
                  </a:ext>
                </a:extLst>
              </a:tr>
            </a:tbl>
          </a:graphicData>
        </a:graphic>
      </p:graphicFrame>
    </p:spTree>
    <p:extLst>
      <p:ext uri="{BB962C8B-B14F-4D97-AF65-F5344CB8AC3E}">
        <p14:creationId xmlns:p14="http://schemas.microsoft.com/office/powerpoint/2010/main" val="1333526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8836F-4C70-D776-87C8-CA70B9A43397}"/>
              </a:ext>
            </a:extLst>
          </p:cNvPr>
          <p:cNvSpPr>
            <a:spLocks noGrp="1"/>
          </p:cNvSpPr>
          <p:nvPr>
            <p:ph type="title"/>
          </p:nvPr>
        </p:nvSpPr>
        <p:spPr/>
        <p:txBody>
          <a:bodyPr/>
          <a:lstStyle/>
          <a:p>
            <a:r>
              <a:rPr lang="en-GB"/>
              <a:t>Based on ABPI member and NHS feedback this new guidance…</a:t>
            </a:r>
          </a:p>
        </p:txBody>
      </p:sp>
      <p:sp>
        <p:nvSpPr>
          <p:cNvPr id="5" name="Slide Number Placeholder 4">
            <a:extLst>
              <a:ext uri="{FF2B5EF4-FFF2-40B4-BE49-F238E27FC236}">
                <a16:creationId xmlns:a16="http://schemas.microsoft.com/office/drawing/2014/main" id="{0C320E8F-0B21-A9E6-B4B8-130B1ACC5E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A0D1A1-6419-4D53-9DE2-95F17E34CC8C}" type="slidenum">
              <a:rPr kumimoji="0" lang="en-GB" sz="9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6" name="Table 5">
            <a:extLst>
              <a:ext uri="{FF2B5EF4-FFF2-40B4-BE49-F238E27FC236}">
                <a16:creationId xmlns:a16="http://schemas.microsoft.com/office/drawing/2014/main" id="{9D33744C-032E-806B-574C-472194F010B4}"/>
              </a:ext>
            </a:extLst>
          </p:cNvPr>
          <p:cNvGraphicFramePr>
            <a:graphicFrameLocks noGrp="1"/>
          </p:cNvGraphicFramePr>
          <p:nvPr>
            <p:extLst>
              <p:ext uri="{D42A27DB-BD31-4B8C-83A1-F6EECF244321}">
                <p14:modId xmlns:p14="http://schemas.microsoft.com/office/powerpoint/2010/main" val="3567493163"/>
              </p:ext>
            </p:extLst>
          </p:nvPr>
        </p:nvGraphicFramePr>
        <p:xfrm>
          <a:off x="198037" y="1690688"/>
          <a:ext cx="11526738" cy="4089839"/>
        </p:xfrm>
        <a:graphic>
          <a:graphicData uri="http://schemas.openxmlformats.org/drawingml/2006/table">
            <a:tbl>
              <a:tblPr firstRow="1" bandRow="1">
                <a:tableStyleId>{5C22544A-7EE6-4342-B048-85BDC9FD1C3A}</a:tableStyleId>
              </a:tblPr>
              <a:tblGrid>
                <a:gridCol w="3530818">
                  <a:extLst>
                    <a:ext uri="{9D8B030D-6E8A-4147-A177-3AD203B41FA5}">
                      <a16:colId xmlns:a16="http://schemas.microsoft.com/office/drawing/2014/main" val="3490140623"/>
                    </a:ext>
                  </a:extLst>
                </a:gridCol>
                <a:gridCol w="7995920">
                  <a:extLst>
                    <a:ext uri="{9D8B030D-6E8A-4147-A177-3AD203B41FA5}">
                      <a16:colId xmlns:a16="http://schemas.microsoft.com/office/drawing/2014/main" val="1151636742"/>
                    </a:ext>
                  </a:extLst>
                </a:gridCol>
              </a:tblGrid>
              <a:tr h="388262">
                <a:tc>
                  <a:txBody>
                    <a:bodyPr/>
                    <a:lstStyle/>
                    <a:p>
                      <a:r>
                        <a:rPr lang="en-GB"/>
                        <a:t>Updates made to Guidance</a:t>
                      </a:r>
                    </a:p>
                  </a:txBody>
                  <a:tcPr/>
                </a:tc>
                <a:tc>
                  <a:txBody>
                    <a:bodyPr/>
                    <a:lstStyle/>
                    <a:p>
                      <a:r>
                        <a:rPr lang="en-GB"/>
                        <a:t>Description </a:t>
                      </a:r>
                    </a:p>
                  </a:txBody>
                  <a:tcPr/>
                </a:tc>
                <a:extLst>
                  <a:ext uri="{0D108BD9-81ED-4DB2-BD59-A6C34878D82A}">
                    <a16:rowId xmlns:a16="http://schemas.microsoft.com/office/drawing/2014/main" val="4060731965"/>
                  </a:ext>
                </a:extLst>
              </a:tr>
              <a:tr h="835560">
                <a:tc>
                  <a:txBody>
                    <a:bodyPr/>
                    <a:lstStyle/>
                    <a:p>
                      <a:r>
                        <a:rPr lang="en-GB" sz="1500" b="1" kern="1200" dirty="0">
                          <a:solidFill>
                            <a:schemeClr val="dk1"/>
                          </a:solidFill>
                          <a:effectLst/>
                          <a:latin typeface="Arial" panose="020B0604020202020204" pitchFamily="34" charset="0"/>
                          <a:cs typeface="Times New Roman" panose="02020603050405020304" pitchFamily="18" charset="0"/>
                        </a:rPr>
                        <a:t>Consolidates Guidance on Partnership Working to support NHS organisations </a:t>
                      </a:r>
                    </a:p>
                  </a:txBody>
                  <a:tcPr/>
                </a:tc>
                <a:tc>
                  <a:txBody>
                    <a:bodyPr/>
                    <a:lstStyle/>
                    <a:p>
                      <a:r>
                        <a:rPr lang="en-GB" sz="1500" dirty="0"/>
                        <a:t>This guidance consolidates and supersedes existing NHS-Industry guidance in place. It also means that the 42 ICSs do not need to develop their own guidance, as they had historically done and instead refer to one definitive document. It also received approved by the NHS Chief Pharmaceutical Officer and PMCPA ensuring it received credibility and support from key stakeholders.</a:t>
                      </a:r>
                    </a:p>
                  </a:txBody>
                  <a:tcPr/>
                </a:tc>
                <a:extLst>
                  <a:ext uri="{0D108BD9-81ED-4DB2-BD59-A6C34878D82A}">
                    <a16:rowId xmlns:a16="http://schemas.microsoft.com/office/drawing/2014/main" val="240275899"/>
                  </a:ext>
                </a:extLst>
              </a:tr>
              <a:tr h="911124">
                <a:tc>
                  <a:txBody>
                    <a:bodyPr/>
                    <a:lstStyle/>
                    <a:p>
                      <a:r>
                        <a:rPr lang="en-GB" sz="1500" b="1"/>
                        <a:t>Provides a Breakdown of the ABPI Code of Practice</a:t>
                      </a:r>
                    </a:p>
                  </a:txBody>
                  <a:tcPr/>
                </a:tc>
                <a:tc>
                  <a:txBody>
                    <a:bodyPr/>
                    <a:lstStyle/>
                    <a:p>
                      <a:r>
                        <a:rPr lang="en-GB" sz="1500"/>
                        <a:t>Feedback from ABPI and NHS Confederation colleagues has suggested that there is a need for us to incorporate more detailed language around the role of the ABPI Code of Practice in serving as a guardrail when undertaking NHS-Industry Partnerships.</a:t>
                      </a:r>
                    </a:p>
                  </a:txBody>
                  <a:tcPr/>
                </a:tc>
                <a:extLst>
                  <a:ext uri="{0D108BD9-81ED-4DB2-BD59-A6C34878D82A}">
                    <a16:rowId xmlns:a16="http://schemas.microsoft.com/office/drawing/2014/main" val="1621857660"/>
                  </a:ext>
                </a:extLst>
              </a:tr>
              <a:tr h="644889">
                <a:tc>
                  <a:txBody>
                    <a:bodyPr/>
                    <a:lstStyle/>
                    <a:p>
                      <a:r>
                        <a:rPr lang="en-GB" sz="1500" b="1" kern="1200">
                          <a:solidFill>
                            <a:schemeClr val="dk1"/>
                          </a:solidFill>
                          <a:latin typeface="+mn-lt"/>
                          <a:ea typeface="+mn-ea"/>
                          <a:cs typeface="+mn-cs"/>
                        </a:rPr>
                        <a:t>Produces Clear Supporting Frameworks</a:t>
                      </a:r>
                    </a:p>
                  </a:txBody>
                  <a:tcPr/>
                </a:tc>
                <a:tc>
                  <a:txBody>
                    <a:bodyPr/>
                    <a:lstStyle/>
                    <a:p>
                      <a:r>
                        <a:rPr lang="en-GB" sz="1500"/>
                        <a:t>Develop a set of clear framework template forms to support local NHS organisations in understanding collaborative/joint working agreements.</a:t>
                      </a:r>
                    </a:p>
                  </a:txBody>
                  <a:tcPr/>
                </a:tc>
                <a:extLst>
                  <a:ext uri="{0D108BD9-81ED-4DB2-BD59-A6C34878D82A}">
                    <a16:rowId xmlns:a16="http://schemas.microsoft.com/office/drawing/2014/main" val="2973386302"/>
                  </a:ext>
                </a:extLst>
              </a:tr>
              <a:tr h="911124">
                <a:tc>
                  <a:txBody>
                    <a:bodyPr/>
                    <a:lstStyle/>
                    <a:p>
                      <a:r>
                        <a:rPr lang="en-GB" sz="1500" b="1" kern="1200">
                          <a:solidFill>
                            <a:schemeClr val="dk1"/>
                          </a:solidFill>
                          <a:latin typeface="+mn-lt"/>
                          <a:ea typeface="+mn-ea"/>
                          <a:cs typeface="+mn-cs"/>
                        </a:rPr>
                        <a:t>Inclusion of Clear Case Studies</a:t>
                      </a:r>
                    </a:p>
                  </a:txBody>
                  <a:tcPr/>
                </a:tc>
                <a:tc>
                  <a:txBody>
                    <a:bodyPr/>
                    <a:lstStyle/>
                    <a:p>
                      <a:r>
                        <a:rPr lang="en-GB" sz="1500" dirty="0"/>
                        <a:t>Existing guidance lacks clear case studies, which practically methodise the process of identifying, implementing, and monitoring partnerships. This new guidance will incorporate three examples from across primary, secondary, and system workings to address this. </a:t>
                      </a:r>
                    </a:p>
                  </a:txBody>
                  <a:tcPr/>
                </a:tc>
                <a:extLst>
                  <a:ext uri="{0D108BD9-81ED-4DB2-BD59-A6C34878D82A}">
                    <a16:rowId xmlns:a16="http://schemas.microsoft.com/office/drawing/2014/main" val="3046320268"/>
                  </a:ext>
                </a:extLst>
              </a:tr>
            </a:tbl>
          </a:graphicData>
        </a:graphic>
      </p:graphicFrame>
    </p:spTree>
    <p:extLst>
      <p:ext uri="{BB962C8B-B14F-4D97-AF65-F5344CB8AC3E}">
        <p14:creationId xmlns:p14="http://schemas.microsoft.com/office/powerpoint/2010/main" val="3743662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8836F-4C70-D776-87C8-CA70B9A43397}"/>
              </a:ext>
            </a:extLst>
          </p:cNvPr>
          <p:cNvSpPr>
            <a:spLocks noGrp="1"/>
          </p:cNvSpPr>
          <p:nvPr>
            <p:ph type="title"/>
          </p:nvPr>
        </p:nvSpPr>
        <p:spPr/>
        <p:txBody>
          <a:bodyPr/>
          <a:lstStyle/>
          <a:p>
            <a:r>
              <a:rPr lang="en-GB" dirty="0"/>
              <a:t>Content in the NHS-Industry Partnership Guidance </a:t>
            </a:r>
          </a:p>
        </p:txBody>
      </p:sp>
      <p:sp>
        <p:nvSpPr>
          <p:cNvPr id="5" name="Slide Number Placeholder 4">
            <a:extLst>
              <a:ext uri="{FF2B5EF4-FFF2-40B4-BE49-F238E27FC236}">
                <a16:creationId xmlns:a16="http://schemas.microsoft.com/office/drawing/2014/main" id="{0C320E8F-0B21-A9E6-B4B8-130B1ACC5E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A0D1A1-6419-4D53-9DE2-95F17E34CC8C}" type="slidenum">
              <a:rPr kumimoji="0" lang="en-GB" sz="9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C12D4CA6-C4A0-7428-9377-CBF79CC9D80A}"/>
              </a:ext>
            </a:extLst>
          </p:cNvPr>
          <p:cNvSpPr txBox="1"/>
          <p:nvPr/>
        </p:nvSpPr>
        <p:spPr>
          <a:xfrm>
            <a:off x="406400" y="1018303"/>
            <a:ext cx="10417629" cy="615553"/>
          </a:xfrm>
          <a:prstGeom prst="rect">
            <a:avLst/>
          </a:prstGeom>
          <a:noFill/>
        </p:spPr>
        <p:txBody>
          <a:bodyPr wrap="square" rtlCol="0">
            <a:spAutoFit/>
          </a:bodyPr>
          <a:lstStyle/>
          <a:p>
            <a:pPr marL="216000" marR="0" lvl="1" indent="-216000" algn="l" defTabSz="914400" rtl="0" eaLnBrk="1" fontAlgn="auto" latinLnBrk="0" hangingPunct="1">
              <a:lnSpc>
                <a:spcPct val="100000"/>
              </a:lnSpc>
              <a:spcBef>
                <a:spcPts val="1000"/>
              </a:spcBef>
              <a:spcAft>
                <a:spcPts val="0"/>
              </a:spcAft>
              <a:buClr>
                <a:srgbClr val="CA2A87"/>
              </a:buClr>
              <a:buSzPct val="110000"/>
              <a:buFontTx/>
              <a:buBlip>
                <a:blip r:embed="rId3"/>
              </a:buBlip>
              <a:tabLst/>
              <a:defRPr/>
            </a:pPr>
            <a:r>
              <a:rPr kumimoji="0" lang="en-GB" sz="1600" b="0" i="0" u="none" strike="noStrike" kern="100" cap="none" spc="-1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The guidance takes the reader through the life cycle of partnership through the following sections: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 name="Table 3">
            <a:extLst>
              <a:ext uri="{FF2B5EF4-FFF2-40B4-BE49-F238E27FC236}">
                <a16:creationId xmlns:a16="http://schemas.microsoft.com/office/drawing/2014/main" id="{52776F23-E5CC-04F1-6D97-925056D235E2}"/>
              </a:ext>
            </a:extLst>
          </p:cNvPr>
          <p:cNvGraphicFramePr>
            <a:graphicFrameLocks noGrp="1"/>
          </p:cNvGraphicFramePr>
          <p:nvPr>
            <p:extLst>
              <p:ext uri="{D42A27DB-BD31-4B8C-83A1-F6EECF244321}">
                <p14:modId xmlns:p14="http://schemas.microsoft.com/office/powerpoint/2010/main" val="2686326072"/>
              </p:ext>
            </p:extLst>
          </p:nvPr>
        </p:nvGraphicFramePr>
        <p:xfrm>
          <a:off x="258862" y="1450354"/>
          <a:ext cx="11526738" cy="5152822"/>
        </p:xfrm>
        <a:graphic>
          <a:graphicData uri="http://schemas.openxmlformats.org/drawingml/2006/table">
            <a:tbl>
              <a:tblPr firstRow="1" bandRow="1">
                <a:tableStyleId>{5C22544A-7EE6-4342-B048-85BDC9FD1C3A}</a:tableStyleId>
              </a:tblPr>
              <a:tblGrid>
                <a:gridCol w="3530818">
                  <a:extLst>
                    <a:ext uri="{9D8B030D-6E8A-4147-A177-3AD203B41FA5}">
                      <a16:colId xmlns:a16="http://schemas.microsoft.com/office/drawing/2014/main" val="3490140623"/>
                    </a:ext>
                  </a:extLst>
                </a:gridCol>
                <a:gridCol w="7995920">
                  <a:extLst>
                    <a:ext uri="{9D8B030D-6E8A-4147-A177-3AD203B41FA5}">
                      <a16:colId xmlns:a16="http://schemas.microsoft.com/office/drawing/2014/main" val="1151636742"/>
                    </a:ext>
                  </a:extLst>
                </a:gridCol>
              </a:tblGrid>
              <a:tr h="388262">
                <a:tc>
                  <a:txBody>
                    <a:bodyPr/>
                    <a:lstStyle/>
                    <a:p>
                      <a:r>
                        <a:rPr lang="en-GB" dirty="0"/>
                        <a:t>Section</a:t>
                      </a:r>
                    </a:p>
                  </a:txBody>
                  <a:tcPr/>
                </a:tc>
                <a:tc>
                  <a:txBody>
                    <a:bodyPr/>
                    <a:lstStyle/>
                    <a:p>
                      <a:r>
                        <a:rPr lang="en-GB" dirty="0"/>
                        <a:t>Description </a:t>
                      </a:r>
                    </a:p>
                  </a:txBody>
                  <a:tcPr/>
                </a:tc>
                <a:extLst>
                  <a:ext uri="{0D108BD9-81ED-4DB2-BD59-A6C34878D82A}">
                    <a16:rowId xmlns:a16="http://schemas.microsoft.com/office/drawing/2014/main" val="4060731965"/>
                  </a:ext>
                </a:extLst>
              </a:tr>
              <a:tr h="1006196">
                <a:tc>
                  <a:txBody>
                    <a:bodyPr/>
                    <a:lstStyle/>
                    <a:p>
                      <a:r>
                        <a:rPr lang="en-GB" sz="1500" b="1" dirty="0">
                          <a:effectLst/>
                          <a:latin typeface="Arial" panose="020B0604020202020204" pitchFamily="34" charset="0"/>
                          <a:ea typeface="Arial" panose="020B0604020202020204" pitchFamily="34" charset="0"/>
                          <a:cs typeface="Times New Roman" panose="02020603050405020304" pitchFamily="18" charset="0"/>
                        </a:rPr>
                        <a:t>What are NHS-Industry Partnerships?</a:t>
                      </a:r>
                      <a:endParaRPr lang="en-GB" sz="1500" dirty="0"/>
                    </a:p>
                  </a:txBody>
                  <a:tcPr/>
                </a:tc>
                <a:tc>
                  <a:txBody>
                    <a:bodyPr/>
                    <a:lstStyle/>
                    <a:p>
                      <a:r>
                        <a:rPr lang="en-GB" sz="1500" dirty="0"/>
                        <a:t>This section describes the two key forms of NHS-Industry partnerships – collaborative working and joint working projects. It also describes the role of the </a:t>
                      </a:r>
                      <a:r>
                        <a:rPr lang="en-GB" sz="1500" dirty="0">
                          <a:hlinkClick r:id="rId4"/>
                        </a:rPr>
                        <a:t>ABPI Code of Practice </a:t>
                      </a:r>
                      <a:r>
                        <a:rPr lang="en-GB" sz="1500" dirty="0"/>
                        <a:t>in serving as a guardrail by which partnerships take place. </a:t>
                      </a:r>
                    </a:p>
                  </a:txBody>
                  <a:tcPr/>
                </a:tc>
                <a:extLst>
                  <a:ext uri="{0D108BD9-81ED-4DB2-BD59-A6C34878D82A}">
                    <a16:rowId xmlns:a16="http://schemas.microsoft.com/office/drawing/2014/main" val="1860246706"/>
                  </a:ext>
                </a:extLst>
              </a:tr>
              <a:tr h="835560">
                <a:tc>
                  <a:txBody>
                    <a:bodyPr/>
                    <a:lstStyle/>
                    <a:p>
                      <a:r>
                        <a:rPr lang="en-GB" sz="1500" b="1" kern="1200" dirty="0">
                          <a:solidFill>
                            <a:schemeClr val="dk1"/>
                          </a:solidFill>
                          <a:effectLst/>
                          <a:latin typeface="Arial" panose="020B0604020202020204" pitchFamily="34" charset="0"/>
                          <a:cs typeface="Times New Roman" panose="02020603050405020304" pitchFamily="18" charset="0"/>
                        </a:rPr>
                        <a:t>Stage 1 – Project Identification and Scoping</a:t>
                      </a:r>
                    </a:p>
                  </a:txBody>
                  <a:tcPr/>
                </a:tc>
                <a:tc>
                  <a:txBody>
                    <a:bodyPr/>
                    <a:lstStyle/>
                    <a:p>
                      <a:r>
                        <a:rPr lang="en-GB" sz="1500" dirty="0"/>
                        <a:t>This section highlights how a partnership begins, with NHS and industry organisations needing to identify unmet needs to support clinical outcomes. It also describes the key avenues that exist when identifying a potential project across care settings.</a:t>
                      </a:r>
                    </a:p>
                  </a:txBody>
                  <a:tcPr/>
                </a:tc>
                <a:extLst>
                  <a:ext uri="{0D108BD9-81ED-4DB2-BD59-A6C34878D82A}">
                    <a16:rowId xmlns:a16="http://schemas.microsoft.com/office/drawing/2014/main" val="240275899"/>
                  </a:ext>
                </a:extLst>
              </a:tr>
              <a:tr h="911124">
                <a:tc>
                  <a:txBody>
                    <a:bodyPr/>
                    <a:lstStyle/>
                    <a:p>
                      <a:r>
                        <a:rPr lang="en-GB" sz="1500" b="1" dirty="0"/>
                        <a:t>Stage 2 – Project Setup and Governance Structures: </a:t>
                      </a:r>
                    </a:p>
                  </a:txBody>
                  <a:tcPr/>
                </a:tc>
                <a:tc>
                  <a:txBody>
                    <a:bodyPr/>
                    <a:lstStyle/>
                    <a:p>
                      <a:r>
                        <a:rPr lang="en-GB" sz="1500" dirty="0"/>
                        <a:t>The second section explores the governance frameworks needed to establish a partnership. It emphasises the importance of forming a project team that includes representatives from all parties. The section also provides recommendations for engaging stakeholders, particularly those who may be directly or indirectly impacted by the project.</a:t>
                      </a:r>
                    </a:p>
                  </a:txBody>
                  <a:tcPr/>
                </a:tc>
                <a:extLst>
                  <a:ext uri="{0D108BD9-81ED-4DB2-BD59-A6C34878D82A}">
                    <a16:rowId xmlns:a16="http://schemas.microsoft.com/office/drawing/2014/main" val="1621857660"/>
                  </a:ext>
                </a:extLst>
              </a:tr>
              <a:tr h="911124">
                <a:tc>
                  <a:txBody>
                    <a:bodyPr/>
                    <a:lstStyle/>
                    <a:p>
                      <a:r>
                        <a:rPr lang="en-GB" sz="1500" b="1" kern="1200" dirty="0">
                          <a:solidFill>
                            <a:schemeClr val="dk1"/>
                          </a:solidFill>
                          <a:latin typeface="+mn-lt"/>
                          <a:ea typeface="+mn-ea"/>
                          <a:cs typeface="+mn-cs"/>
                        </a:rPr>
                        <a:t>Stage 3 – Project Implementation and Outcomes Reporting</a:t>
                      </a:r>
                    </a:p>
                  </a:txBody>
                  <a:tcPr/>
                </a:tc>
                <a:tc>
                  <a:txBody>
                    <a:bodyPr/>
                    <a:lstStyle/>
                    <a:p>
                      <a:r>
                        <a:rPr lang="en-GB" sz="1500" dirty="0"/>
                        <a:t>The final section breaks down the delivery and evaluation of a project. This includes the need for continuous monitoring and reporting of the report which requires all parties to publish the project's outcomes within six months of completion, as per the ABPI Code of Practice. </a:t>
                      </a:r>
                    </a:p>
                  </a:txBody>
                  <a:tcPr/>
                </a:tc>
                <a:extLst>
                  <a:ext uri="{0D108BD9-81ED-4DB2-BD59-A6C34878D82A}">
                    <a16:rowId xmlns:a16="http://schemas.microsoft.com/office/drawing/2014/main" val="2973386302"/>
                  </a:ext>
                </a:extLst>
              </a:tr>
              <a:tr h="911124">
                <a:tc>
                  <a:txBody>
                    <a:bodyPr/>
                    <a:lstStyle/>
                    <a:p>
                      <a:r>
                        <a:rPr lang="en-GB" sz="1500" b="1" kern="1200" dirty="0">
                          <a:solidFill>
                            <a:schemeClr val="dk1"/>
                          </a:solidFill>
                          <a:latin typeface="+mn-lt"/>
                          <a:ea typeface="+mn-ea"/>
                          <a:cs typeface="+mn-cs"/>
                        </a:rPr>
                        <a:t>Case Studies &amp; Framework Templates </a:t>
                      </a:r>
                    </a:p>
                  </a:txBody>
                  <a:tcPr/>
                </a:tc>
                <a:tc>
                  <a:txBody>
                    <a:bodyPr/>
                    <a:lstStyle/>
                    <a:p>
                      <a:r>
                        <a:rPr lang="en-GB" sz="1500" dirty="0"/>
                        <a:t>The guidance includes several case studies illustrating the practical steps of identifying, implementing, and monitoring a prospective partnership. It also contains helpful framework with examples of good practice templates essential for any effective partnership. </a:t>
                      </a:r>
                    </a:p>
                  </a:txBody>
                  <a:tcPr/>
                </a:tc>
                <a:extLst>
                  <a:ext uri="{0D108BD9-81ED-4DB2-BD59-A6C34878D82A}">
                    <a16:rowId xmlns:a16="http://schemas.microsoft.com/office/drawing/2014/main" val="3046320268"/>
                  </a:ext>
                </a:extLst>
              </a:tr>
            </a:tbl>
          </a:graphicData>
        </a:graphic>
      </p:graphicFrame>
    </p:spTree>
    <p:extLst>
      <p:ext uri="{BB962C8B-B14F-4D97-AF65-F5344CB8AC3E}">
        <p14:creationId xmlns:p14="http://schemas.microsoft.com/office/powerpoint/2010/main" val="1998902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8836F-4C70-D776-87C8-CA70B9A43397}"/>
              </a:ext>
            </a:extLst>
          </p:cNvPr>
          <p:cNvSpPr>
            <a:spLocks noGrp="1"/>
          </p:cNvSpPr>
          <p:nvPr>
            <p:ph type="title"/>
          </p:nvPr>
        </p:nvSpPr>
        <p:spPr/>
        <p:txBody>
          <a:bodyPr/>
          <a:lstStyle/>
          <a:p>
            <a:r>
              <a:rPr lang="en-GB" dirty="0"/>
              <a:t>Content in the NHS-Industry Partnership Guidance </a:t>
            </a:r>
          </a:p>
        </p:txBody>
      </p:sp>
      <p:sp>
        <p:nvSpPr>
          <p:cNvPr id="5" name="Slide Number Placeholder 4">
            <a:extLst>
              <a:ext uri="{FF2B5EF4-FFF2-40B4-BE49-F238E27FC236}">
                <a16:creationId xmlns:a16="http://schemas.microsoft.com/office/drawing/2014/main" id="{0C320E8F-0B21-A9E6-B4B8-130B1ACC5E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A0D1A1-6419-4D53-9DE2-95F17E34CC8C}" type="slidenum">
              <a:rPr kumimoji="0" lang="en-GB" sz="9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9141E70E-E1EE-C90B-1078-78B1DDB2D209}"/>
              </a:ext>
            </a:extLst>
          </p:cNvPr>
          <p:cNvPicPr>
            <a:picLocks noChangeAspect="1"/>
          </p:cNvPicPr>
          <p:nvPr/>
        </p:nvPicPr>
        <p:blipFill rotWithShape="1">
          <a:blip r:embed="rId3"/>
          <a:srcRect l="2200" r="2640"/>
          <a:stretch/>
        </p:blipFill>
        <p:spPr>
          <a:xfrm>
            <a:off x="1234441" y="1234962"/>
            <a:ext cx="9098280" cy="4388076"/>
          </a:xfrm>
          <a:prstGeom prst="rect">
            <a:avLst/>
          </a:prstGeom>
        </p:spPr>
      </p:pic>
    </p:spTree>
    <p:extLst>
      <p:ext uri="{BB962C8B-B14F-4D97-AF65-F5344CB8AC3E}">
        <p14:creationId xmlns:p14="http://schemas.microsoft.com/office/powerpoint/2010/main" val="1110253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8836F-4C70-D776-87C8-CA70B9A43397}"/>
              </a:ext>
            </a:extLst>
          </p:cNvPr>
          <p:cNvSpPr>
            <a:spLocks noGrp="1"/>
          </p:cNvSpPr>
          <p:nvPr>
            <p:ph type="title"/>
          </p:nvPr>
        </p:nvSpPr>
        <p:spPr>
          <a:xfrm>
            <a:off x="238326" y="162231"/>
            <a:ext cx="9900000" cy="1169229"/>
          </a:xfrm>
        </p:spPr>
        <p:txBody>
          <a:bodyPr/>
          <a:lstStyle/>
          <a:p>
            <a:r>
              <a:rPr lang="en-GB" dirty="0"/>
              <a:t>Example of NHS-Industry Partnership at a Primary Care Network Level </a:t>
            </a:r>
          </a:p>
        </p:txBody>
      </p:sp>
      <p:sp>
        <p:nvSpPr>
          <p:cNvPr id="5" name="Slide Number Placeholder 4">
            <a:extLst>
              <a:ext uri="{FF2B5EF4-FFF2-40B4-BE49-F238E27FC236}">
                <a16:creationId xmlns:a16="http://schemas.microsoft.com/office/drawing/2014/main" id="{0C320E8F-0B21-A9E6-B4B8-130B1ACC5E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A0D1A1-6419-4D53-9DE2-95F17E34CC8C}" type="slidenum">
              <a:rPr kumimoji="0" lang="en-GB" sz="9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C12D4CA6-C4A0-7428-9377-CBF79CC9D80A}"/>
              </a:ext>
            </a:extLst>
          </p:cNvPr>
          <p:cNvSpPr txBox="1"/>
          <p:nvPr/>
        </p:nvSpPr>
        <p:spPr>
          <a:xfrm>
            <a:off x="130629" y="997213"/>
            <a:ext cx="11823045" cy="5688737"/>
          </a:xfrm>
          <a:prstGeom prst="rect">
            <a:avLst/>
          </a:prstGeom>
          <a:noFill/>
        </p:spPr>
        <p:txBody>
          <a:bodyPr wrap="square" rtlCol="0">
            <a:spAutoFit/>
          </a:bodyPr>
          <a:lstStyle/>
          <a:p>
            <a:pPr marL="0" lvl="1">
              <a:spcBef>
                <a:spcPts val="1000"/>
              </a:spcBef>
              <a:buClr>
                <a:srgbClr val="CA2A87"/>
              </a:buClr>
              <a:buSzPct val="110000"/>
              <a:defRPr/>
            </a:pPr>
            <a:r>
              <a:rPr lang="en-GB" sz="1600" b="1" kern="100" spc="-10" dirty="0">
                <a:solidFill>
                  <a:prstClr val="black"/>
                </a:solidFill>
                <a:latin typeface="Arial" panose="020B0604020202020204" pitchFamily="34" charset="0"/>
                <a:ea typeface="Calibri" panose="020F0502020204030204" pitchFamily="34" charset="0"/>
                <a:cs typeface="Times New Roman" panose="02020603050405020304" pitchFamily="18" charset="0"/>
              </a:rPr>
              <a:t>Background: </a:t>
            </a:r>
          </a:p>
          <a:p>
            <a:pPr marL="216000" lvl="1" indent="-216000">
              <a:spcBef>
                <a:spcPts val="1000"/>
              </a:spcBef>
              <a:buClr>
                <a:srgbClr val="CA2A87"/>
              </a:buClr>
              <a:buSzPct val="110000"/>
              <a:buBlip>
                <a:blip r:embed="rId3"/>
              </a:buBlip>
              <a:defRPr/>
            </a:pPr>
            <a:r>
              <a:rPr lang="en-GB" sz="1600" kern="100" spc="-10" dirty="0">
                <a:solidFill>
                  <a:prstClr val="black"/>
                </a:solidFill>
                <a:latin typeface="Arial" panose="020B0604020202020204" pitchFamily="34" charset="0"/>
                <a:ea typeface="Calibri" panose="020F0502020204030204" pitchFamily="34" charset="0"/>
                <a:cs typeface="Times New Roman" panose="02020603050405020304" pitchFamily="18" charset="0"/>
              </a:rPr>
              <a:t>AstraZeneca and Hartlepool Health PCN </a:t>
            </a:r>
            <a:r>
              <a:rPr lang="en-GB" sz="1600" kern="100" spc="-10" dirty="0">
                <a:solidFill>
                  <a:prstClr val="black"/>
                </a:solidFill>
                <a:latin typeface="Arial" panose="020B0604020202020204" pitchFamily="34" charset="0"/>
                <a:ea typeface="Calibri" panose="020F0502020204030204" pitchFamily="34" charset="0"/>
                <a:cs typeface="Times New Roman" panose="02020603050405020304" pitchFamily="18" charset="0"/>
                <a:hlinkClick r:id="rId4"/>
              </a:rPr>
              <a:t>partnered</a:t>
            </a:r>
            <a:r>
              <a:rPr lang="en-GB" sz="1600" kern="100" spc="-10" dirty="0">
                <a:solidFill>
                  <a:prstClr val="black"/>
                </a:solidFill>
                <a:latin typeface="Arial" panose="020B0604020202020204" pitchFamily="34" charset="0"/>
                <a:ea typeface="Calibri" panose="020F0502020204030204" pitchFamily="34" charset="0"/>
                <a:cs typeface="Times New Roman" panose="02020603050405020304" pitchFamily="18" charset="0"/>
              </a:rPr>
              <a:t> on a project to support patients with chronic obstructive pulmonary disease (COPD).  As there was an unmet clinical need, with higher than national COPD prevalence and Hartlepool Health PCN was ranked as having the third highest for hospital admissions. The project focused on funding time for COPD nurses to conduct COPD reviews and support upskilling of staff.</a:t>
            </a:r>
          </a:p>
          <a:p>
            <a:pPr marL="216000" lvl="1" indent="-216000">
              <a:spcBef>
                <a:spcPts val="1000"/>
              </a:spcBef>
              <a:buClr>
                <a:srgbClr val="CA2A87"/>
              </a:buClr>
              <a:buSzPct val="110000"/>
              <a:buBlip>
                <a:blip r:embed="rId3"/>
              </a:buBlip>
              <a:defRPr/>
            </a:pPr>
            <a:r>
              <a:rPr lang="en-GB" sz="1600" kern="100" spc="-10" dirty="0">
                <a:solidFill>
                  <a:prstClr val="black"/>
                </a:solidFill>
                <a:latin typeface="Arial" panose="020B0604020202020204" pitchFamily="34" charset="0"/>
                <a:ea typeface="Calibri" panose="020F0502020204030204" pitchFamily="34" charset="0"/>
                <a:cs typeface="Times New Roman" panose="02020603050405020304" pitchFamily="18" charset="0"/>
              </a:rPr>
              <a:t> It also looked to:</a:t>
            </a:r>
          </a:p>
          <a:p>
            <a:pPr marL="673200" lvl="2" indent="-216000">
              <a:spcBef>
                <a:spcPts val="1000"/>
              </a:spcBef>
              <a:buClr>
                <a:srgbClr val="CA2A87"/>
              </a:buClr>
              <a:buSzPct val="110000"/>
              <a:buBlip>
                <a:blip r:embed="rId3"/>
              </a:buBlip>
              <a:defRPr/>
            </a:pPr>
            <a:r>
              <a:rPr lang="en-GB" sz="1600" kern="100" spc="-10" dirty="0">
                <a:solidFill>
                  <a:prstClr val="black"/>
                </a:solidFill>
                <a:latin typeface="Arial" panose="020B0604020202020204" pitchFamily="34" charset="0"/>
                <a:ea typeface="Calibri" panose="020F0502020204030204" pitchFamily="34" charset="0"/>
                <a:cs typeface="Times New Roman" panose="02020603050405020304" pitchFamily="18" charset="0"/>
              </a:rPr>
              <a:t>improve adherence from multiple inhaler triple therapy to single inhaler triple therapy</a:t>
            </a:r>
          </a:p>
          <a:p>
            <a:pPr marL="673200" lvl="2" indent="-216000">
              <a:spcBef>
                <a:spcPts val="1000"/>
              </a:spcBef>
              <a:buClr>
                <a:srgbClr val="CA2A87"/>
              </a:buClr>
              <a:buSzPct val="110000"/>
              <a:buBlip>
                <a:blip r:embed="rId3"/>
              </a:buBlip>
              <a:defRPr/>
            </a:pPr>
            <a:r>
              <a:rPr lang="en-GB" sz="1600" kern="100" spc="-10" dirty="0">
                <a:solidFill>
                  <a:prstClr val="black"/>
                </a:solidFill>
                <a:latin typeface="Arial" panose="020B0604020202020204" pitchFamily="34" charset="0"/>
                <a:ea typeface="Calibri" panose="020F0502020204030204" pitchFamily="34" charset="0"/>
                <a:cs typeface="Times New Roman" panose="02020603050405020304" pitchFamily="18" charset="0"/>
              </a:rPr>
              <a:t>identify and review patients with cardio-pulmonary risk factors</a:t>
            </a:r>
          </a:p>
          <a:p>
            <a:pPr marL="0" lvl="1">
              <a:spcBef>
                <a:spcPts val="1000"/>
              </a:spcBef>
              <a:buClr>
                <a:srgbClr val="CA2A87"/>
              </a:buClr>
              <a:buSzPct val="110000"/>
              <a:defRPr/>
            </a:pPr>
            <a:r>
              <a:rPr lang="en-GB" sz="1600" b="1" kern="100" spc="-10" dirty="0">
                <a:solidFill>
                  <a:prstClr val="black"/>
                </a:solidFill>
                <a:latin typeface="Arial" panose="020B0604020202020204" pitchFamily="34" charset="0"/>
                <a:ea typeface="Calibri" panose="020F0502020204030204" pitchFamily="34" charset="0"/>
                <a:cs typeface="Times New Roman" panose="02020603050405020304" pitchFamily="18" charset="0"/>
              </a:rPr>
              <a:t>Project Identification &amp; Monitoring: </a:t>
            </a:r>
          </a:p>
          <a:p>
            <a:pPr marL="216000" lvl="1" indent="-216000">
              <a:spcBef>
                <a:spcPts val="1000"/>
              </a:spcBef>
              <a:buClr>
                <a:srgbClr val="CA2A87"/>
              </a:buClr>
              <a:buSzPct val="110000"/>
              <a:buBlip>
                <a:blip r:embed="rId3"/>
              </a:buBlip>
              <a:defRPr/>
            </a:pPr>
            <a:r>
              <a:rPr lang="en-GB" sz="1600" kern="100" spc="-10" dirty="0">
                <a:solidFill>
                  <a:prstClr val="black"/>
                </a:solidFill>
                <a:latin typeface="Arial" panose="020B0604020202020204" pitchFamily="34" charset="0"/>
                <a:ea typeface="Calibri" panose="020F0502020204030204" pitchFamily="34" charset="0"/>
                <a:cs typeface="Times New Roman" panose="02020603050405020304" pitchFamily="18" charset="0"/>
              </a:rPr>
              <a:t>AstraZeneca had a relationship with a respiratory nurse regarding education and information, and this helped facilitate the partnership.</a:t>
            </a:r>
          </a:p>
          <a:p>
            <a:pPr marL="216000" lvl="1" indent="-216000">
              <a:spcBef>
                <a:spcPts val="1000"/>
              </a:spcBef>
              <a:buClr>
                <a:srgbClr val="CA2A87"/>
              </a:buClr>
              <a:buSzPct val="110000"/>
              <a:buBlip>
                <a:blip r:embed="rId3"/>
              </a:buBlip>
              <a:defRPr/>
            </a:pPr>
            <a:r>
              <a:rPr lang="en-GB" sz="1600" kern="100" spc="-10" dirty="0">
                <a:solidFill>
                  <a:prstClr val="black"/>
                </a:solidFill>
                <a:latin typeface="Arial" panose="020B0604020202020204" pitchFamily="34" charset="0"/>
                <a:ea typeface="Calibri" panose="020F0502020204030204" pitchFamily="34" charset="0"/>
                <a:cs typeface="Times New Roman" panose="02020603050405020304" pitchFamily="18" charset="0"/>
              </a:rPr>
              <a:t>The project was monitored through fortnightly meetings against KPI’s of the joint working agreement. </a:t>
            </a:r>
          </a:p>
          <a:p>
            <a:pPr marL="0" lvl="1">
              <a:spcBef>
                <a:spcPts val="1000"/>
              </a:spcBef>
              <a:buClr>
                <a:srgbClr val="CA2A87"/>
              </a:buClr>
              <a:buSzPct val="110000"/>
              <a:defRPr/>
            </a:pPr>
            <a:r>
              <a:rPr lang="en-GB" sz="1600" b="1" kern="100" spc="-10" dirty="0">
                <a:solidFill>
                  <a:prstClr val="black"/>
                </a:solidFill>
                <a:latin typeface="Arial" panose="020B0604020202020204" pitchFamily="34" charset="0"/>
                <a:ea typeface="Calibri" panose="020F0502020204030204" pitchFamily="34" charset="0"/>
                <a:cs typeface="Times New Roman" panose="02020603050405020304" pitchFamily="18" charset="0"/>
              </a:rPr>
              <a:t>Project Outcomes:</a:t>
            </a:r>
          </a:p>
          <a:p>
            <a:pPr marL="216000" lvl="1" indent="-216000">
              <a:spcBef>
                <a:spcPts val="1000"/>
              </a:spcBef>
              <a:buClr>
                <a:srgbClr val="CA2A87"/>
              </a:buClr>
              <a:buSzPct val="110000"/>
              <a:buBlip>
                <a:blip r:embed="rId3"/>
              </a:buBlip>
              <a:defRPr/>
            </a:pPr>
            <a:r>
              <a:rPr lang="en-GB" sz="1600" b="1" dirty="0"/>
              <a:t>252 COPD patients </a:t>
            </a:r>
            <a:r>
              <a:rPr lang="en-GB" sz="1600" dirty="0"/>
              <a:t>were reviewed over the project duration.</a:t>
            </a:r>
            <a:endParaRPr lang="en-GB" sz="1600" kern="100" spc="-1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marL="216000" lvl="1" indent="-216000">
              <a:spcBef>
                <a:spcPts val="1000"/>
              </a:spcBef>
              <a:buClr>
                <a:srgbClr val="CA2A87"/>
              </a:buClr>
              <a:buSzPct val="110000"/>
              <a:buBlip>
                <a:blip r:embed="rId3"/>
              </a:buBlip>
              <a:defRPr/>
            </a:pPr>
            <a:r>
              <a:rPr lang="en-GB" sz="1600" kern="100" spc="-10" dirty="0">
                <a:solidFill>
                  <a:prstClr val="black"/>
                </a:solidFill>
                <a:latin typeface="Arial" panose="020B0604020202020204" pitchFamily="34" charset="0"/>
                <a:ea typeface="Calibri" panose="020F0502020204030204" pitchFamily="34" charset="0"/>
                <a:cs typeface="Times New Roman" panose="02020603050405020304" pitchFamily="18" charset="0"/>
              </a:rPr>
              <a:t>There was a </a:t>
            </a:r>
            <a:r>
              <a:rPr lang="en-GB" sz="1600" b="1" kern="100" spc="-10" dirty="0">
                <a:solidFill>
                  <a:prstClr val="black"/>
                </a:solidFill>
                <a:latin typeface="Arial" panose="020B0604020202020204" pitchFamily="34" charset="0"/>
                <a:ea typeface="Calibri" panose="020F0502020204030204" pitchFamily="34" charset="0"/>
                <a:cs typeface="Times New Roman" panose="02020603050405020304" pitchFamily="18" charset="0"/>
              </a:rPr>
              <a:t>60% improvement in the number of patients with a COPD care plan </a:t>
            </a:r>
            <a:r>
              <a:rPr lang="en-GB" sz="1600" kern="100" spc="-10" dirty="0">
                <a:solidFill>
                  <a:prstClr val="black"/>
                </a:solidFill>
                <a:latin typeface="Arial" panose="020B0604020202020204" pitchFamily="34" charset="0"/>
                <a:ea typeface="Calibri" panose="020F0502020204030204" pitchFamily="34" charset="0"/>
                <a:cs typeface="Times New Roman" panose="02020603050405020304" pitchFamily="18" charset="0"/>
              </a:rPr>
              <a:t>and </a:t>
            </a:r>
            <a:r>
              <a:rPr lang="en-GB" sz="1600" b="1" kern="100" spc="-10" dirty="0">
                <a:solidFill>
                  <a:prstClr val="black"/>
                </a:solidFill>
                <a:latin typeface="Arial" panose="020B0604020202020204" pitchFamily="34" charset="0"/>
                <a:ea typeface="Calibri" panose="020F0502020204030204" pitchFamily="34" charset="0"/>
                <a:cs typeface="Times New Roman" panose="02020603050405020304" pitchFamily="18" charset="0"/>
              </a:rPr>
              <a:t>71% of patients had an improvement in COPD assessment test scores. </a:t>
            </a:r>
          </a:p>
          <a:p>
            <a:pPr marL="0" lvl="1">
              <a:spcBef>
                <a:spcPts val="1000"/>
              </a:spcBef>
              <a:buClr>
                <a:srgbClr val="CA2A87"/>
              </a:buClr>
              <a:buSzPct val="110000"/>
              <a:defRPr/>
            </a:pPr>
            <a:endParaRPr lang="en-GB" sz="1600" b="1" kern="100" spc="-1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254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90E3D-8D76-607B-3866-320720865F7F}"/>
              </a:ext>
            </a:extLst>
          </p:cNvPr>
          <p:cNvSpPr>
            <a:spLocks noGrp="1"/>
          </p:cNvSpPr>
          <p:nvPr>
            <p:ph type="ctrTitle"/>
          </p:nvPr>
        </p:nvSpPr>
        <p:spPr>
          <a:xfrm>
            <a:off x="503999" y="2659253"/>
            <a:ext cx="5076000" cy="402896"/>
          </a:xfrm>
        </p:spPr>
        <p:txBody>
          <a:bodyPr/>
          <a:lstStyle/>
          <a:p>
            <a:r>
              <a:rPr lang="en-GB"/>
              <a:t>Launch &amp; Dissemination </a:t>
            </a:r>
          </a:p>
        </p:txBody>
      </p:sp>
      <p:sp>
        <p:nvSpPr>
          <p:cNvPr id="5" name="Slide Number Placeholder 4">
            <a:extLst>
              <a:ext uri="{FF2B5EF4-FFF2-40B4-BE49-F238E27FC236}">
                <a16:creationId xmlns:a16="http://schemas.microsoft.com/office/drawing/2014/main" id="{FAE482BC-44D4-F9A9-37E6-A93BFE10B4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A0D1A1-6419-4D53-9DE2-95F17E34CC8C}" type="slidenum">
              <a:rPr kumimoji="0" lang="en-GB" sz="9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27379538"/>
      </p:ext>
    </p:extLst>
  </p:cSld>
  <p:clrMapOvr>
    <a:masterClrMapping/>
  </p:clrMapOvr>
</p:sld>
</file>

<file path=ppt/theme/theme1.xml><?xml version="1.0" encoding="utf-8"?>
<a:theme xmlns:a="http://schemas.openxmlformats.org/drawingml/2006/main" name="1_Office Theme">
  <a:themeElements>
    <a:clrScheme name="ABPI theme colours">
      <a:dk1>
        <a:sysClr val="windowText" lastClr="000000"/>
      </a:dk1>
      <a:lt1>
        <a:sysClr val="window" lastClr="FFFFFF"/>
      </a:lt1>
      <a:dk2>
        <a:srgbClr val="331F4C"/>
      </a:dk2>
      <a:lt2>
        <a:srgbClr val="D6D1DB"/>
      </a:lt2>
      <a:accent1>
        <a:srgbClr val="331F4C"/>
      </a:accent1>
      <a:accent2>
        <a:srgbClr val="951B81"/>
      </a:accent2>
      <a:accent3>
        <a:srgbClr val="CA2A87"/>
      </a:accent3>
      <a:accent4>
        <a:srgbClr val="1A5767"/>
      </a:accent4>
      <a:accent5>
        <a:srgbClr val="2C9494"/>
      </a:accent5>
      <a:accent6>
        <a:srgbClr val="575756"/>
      </a:accent6>
      <a:hlink>
        <a:srgbClr val="CA2A87"/>
      </a:hlink>
      <a:folHlink>
        <a:srgbClr val="2C9494"/>
      </a:folHlink>
    </a:clrScheme>
    <a:fontScheme name="ABPI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465E3CA-E931-44A4-9D0E-C165AFE6B7E3}" vid="{A55865B3-C7D1-475C-A2C2-CD3D5FAB99C4}"/>
    </a:ext>
  </a:extLst>
</a:theme>
</file>

<file path=ppt/theme/theme2.xml><?xml version="1.0" encoding="utf-8"?>
<a:theme xmlns:a="http://schemas.openxmlformats.org/drawingml/2006/main" name="2_Office Theme">
  <a:themeElements>
    <a:clrScheme name="ABPI theme colours">
      <a:dk1>
        <a:sysClr val="windowText" lastClr="000000"/>
      </a:dk1>
      <a:lt1>
        <a:sysClr val="window" lastClr="FFFFFF"/>
      </a:lt1>
      <a:dk2>
        <a:srgbClr val="331F4C"/>
      </a:dk2>
      <a:lt2>
        <a:srgbClr val="D6D1DB"/>
      </a:lt2>
      <a:accent1>
        <a:srgbClr val="331F4C"/>
      </a:accent1>
      <a:accent2>
        <a:srgbClr val="951B81"/>
      </a:accent2>
      <a:accent3>
        <a:srgbClr val="CA2A87"/>
      </a:accent3>
      <a:accent4>
        <a:srgbClr val="1A5767"/>
      </a:accent4>
      <a:accent5>
        <a:srgbClr val="2C9494"/>
      </a:accent5>
      <a:accent6>
        <a:srgbClr val="575756"/>
      </a:accent6>
      <a:hlink>
        <a:srgbClr val="CA2A87"/>
      </a:hlink>
      <a:folHlink>
        <a:srgbClr val="2C9494"/>
      </a:folHlink>
    </a:clrScheme>
    <a:fontScheme name="ABPI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69DD2756-B5E5-4B8F-8F28-3F9AAA93F112}" vid="{A406ACC0-E80C-4F24-9261-2BC70FDBC3CB}"/>
    </a:ext>
  </a:extLst>
</a:theme>
</file>

<file path=ppt/theme/theme3.xml><?xml version="1.0" encoding="utf-8"?>
<a:theme xmlns:a="http://schemas.openxmlformats.org/drawingml/2006/main" name="3_Office Theme">
  <a:themeElements>
    <a:clrScheme name="ABPI theme colours">
      <a:dk1>
        <a:sysClr val="windowText" lastClr="000000"/>
      </a:dk1>
      <a:lt1>
        <a:sysClr val="window" lastClr="FFFFFF"/>
      </a:lt1>
      <a:dk2>
        <a:srgbClr val="331F4C"/>
      </a:dk2>
      <a:lt2>
        <a:srgbClr val="D6D1DB"/>
      </a:lt2>
      <a:accent1>
        <a:srgbClr val="331F4C"/>
      </a:accent1>
      <a:accent2>
        <a:srgbClr val="951B81"/>
      </a:accent2>
      <a:accent3>
        <a:srgbClr val="CA2A87"/>
      </a:accent3>
      <a:accent4>
        <a:srgbClr val="1A5767"/>
      </a:accent4>
      <a:accent5>
        <a:srgbClr val="2C9494"/>
      </a:accent5>
      <a:accent6>
        <a:srgbClr val="575756"/>
      </a:accent6>
      <a:hlink>
        <a:srgbClr val="CA2A87"/>
      </a:hlink>
      <a:folHlink>
        <a:srgbClr val="2C9494"/>
      </a:folHlink>
    </a:clrScheme>
    <a:fontScheme name="ABPI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69DD2756-B5E5-4B8F-8F28-3F9AAA93F112}" vid="{A406ACC0-E80C-4F24-9261-2BC70FDBC3C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584</TotalTime>
  <Words>2893</Words>
  <Application>Microsoft Office PowerPoint</Application>
  <PresentationFormat>Widescreen</PresentationFormat>
  <Paragraphs>307</Paragraphs>
  <Slides>17</Slides>
  <Notes>11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Aptos</vt:lpstr>
      <vt:lpstr>Arial</vt:lpstr>
      <vt:lpstr>Calibri</vt:lpstr>
      <vt:lpstr>Courier New</vt:lpstr>
      <vt:lpstr>Symbol</vt:lpstr>
      <vt:lpstr>Times New Roman</vt:lpstr>
      <vt:lpstr>1_Office Theme</vt:lpstr>
      <vt:lpstr>2_Office Theme</vt:lpstr>
      <vt:lpstr>3_Office Theme</vt:lpstr>
      <vt:lpstr>Development &amp; Launch of NHS-Industry Partnership Guidance </vt:lpstr>
      <vt:lpstr>Scene Setting &amp; Timeline of NHS-Industry Partnership Guidance </vt:lpstr>
      <vt:lpstr>Timeline of Guidance Development &amp; Publication </vt:lpstr>
      <vt:lpstr>Participants from Roundtable Discussions</vt:lpstr>
      <vt:lpstr>Based on ABPI member and NHS feedback this new guidance…</vt:lpstr>
      <vt:lpstr>Content in the NHS-Industry Partnership Guidance </vt:lpstr>
      <vt:lpstr>Content in the NHS-Industry Partnership Guidance </vt:lpstr>
      <vt:lpstr>Example of NHS-Industry Partnership at a Primary Care Network Level </vt:lpstr>
      <vt:lpstr>Launch &amp; Dissemination </vt:lpstr>
      <vt:lpstr>NHS-Industry Partnership Guidance – Launch &amp; Dissemination </vt:lpstr>
      <vt:lpstr>Launch &amp; Dissemination</vt:lpstr>
      <vt:lpstr>Training &amp; Upskilling Sessions</vt:lpstr>
      <vt:lpstr>Responses to Guidance &amp; Dissemination – #powerofpartnerships campaign </vt:lpstr>
      <vt:lpstr>Responses to Guidance &amp; Dissemination – #powerofpartnerships campaign </vt:lpstr>
      <vt:lpstr>Open Discussion: NHS-Industry Partnerships in Primary Care Settings</vt:lpstr>
      <vt:lpstr>Open Discussion: NHS-Industry Partnerships in Primary Care Settings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Nabil Rastani</dc:creator>
  <cp:lastModifiedBy>Nabil Rastani</cp:lastModifiedBy>
  <cp:revision>3</cp:revision>
  <cp:lastPrinted>2024-09-30T12:33:35Z</cp:lastPrinted>
  <dcterms:created xsi:type="dcterms:W3CDTF">2024-09-27T12:18:10Z</dcterms:created>
  <dcterms:modified xsi:type="dcterms:W3CDTF">2024-09-30T16:20:08Z</dcterms:modified>
</cp:coreProperties>
</file>