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0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Drake" userId="b1d7a758-0bcb-4f7d-90e7-71cda80c2f4d" providerId="ADAL" clId="{A2FDAF98-C260-4F4D-9B42-A06BA63443E2}"/>
    <pc:docChg chg="custSel modSld">
      <pc:chgData name="Catherine Drake" userId="b1d7a758-0bcb-4f7d-90e7-71cda80c2f4d" providerId="ADAL" clId="{A2FDAF98-C260-4F4D-9B42-A06BA63443E2}" dt="2024-05-10T10:26:11.007" v="33" actId="20577"/>
      <pc:docMkLst>
        <pc:docMk/>
      </pc:docMkLst>
      <pc:sldChg chg="addSp delSp modSp mod">
        <pc:chgData name="Catherine Drake" userId="b1d7a758-0bcb-4f7d-90e7-71cda80c2f4d" providerId="ADAL" clId="{A2FDAF98-C260-4F4D-9B42-A06BA63443E2}" dt="2024-05-10T10:26:11.007" v="33" actId="20577"/>
        <pc:sldMkLst>
          <pc:docMk/>
          <pc:sldMk cId="507447542" sldId="303"/>
        </pc:sldMkLst>
        <pc:spChg chg="mod">
          <ac:chgData name="Catherine Drake" userId="b1d7a758-0bcb-4f7d-90e7-71cda80c2f4d" providerId="ADAL" clId="{A2FDAF98-C260-4F4D-9B42-A06BA63443E2}" dt="2024-05-10T10:26:11.007" v="33" actId="20577"/>
          <ac:spMkLst>
            <pc:docMk/>
            <pc:sldMk cId="507447542" sldId="303"/>
            <ac:spMk id="7" creationId="{DA70B6A1-657B-5588-0D1A-C3CAF52ECB76}"/>
          </ac:spMkLst>
        </pc:spChg>
        <pc:picChg chg="del">
          <ac:chgData name="Catherine Drake" userId="b1d7a758-0bcb-4f7d-90e7-71cda80c2f4d" providerId="ADAL" clId="{A2FDAF98-C260-4F4D-9B42-A06BA63443E2}" dt="2024-05-10T10:25:14.756" v="23" actId="478"/>
          <ac:picMkLst>
            <pc:docMk/>
            <pc:sldMk cId="507447542" sldId="303"/>
            <ac:picMk id="5" creationId="{F2F6ECE6-9DD6-1DE8-BB8F-2BBC36F77F5D}"/>
          </ac:picMkLst>
        </pc:picChg>
        <pc:picChg chg="add mod">
          <ac:chgData name="Catherine Drake" userId="b1d7a758-0bcb-4f7d-90e7-71cda80c2f4d" providerId="ADAL" clId="{A2FDAF98-C260-4F4D-9B42-A06BA63443E2}" dt="2024-05-10T10:25:17.661" v="24" actId="1076"/>
          <ac:picMkLst>
            <pc:docMk/>
            <pc:sldMk cId="507447542" sldId="303"/>
            <ac:picMk id="9" creationId="{019713DD-CD0E-7419-6260-937FAD8E9C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C6C3C-C0AC-4095-9BCD-C72F9282B700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B2B91-2AFB-4C53-B640-8E9670EE6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5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 p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35B7617-9437-8126-79D2-4E36176A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700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CD371DC-9098-4E17-A14A-50720C151C4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 descr="A black and blue background&#10;&#10;Description automatically generated">
            <a:extLst>
              <a:ext uri="{FF2B5EF4-FFF2-40B4-BE49-F238E27FC236}">
                <a16:creationId xmlns:a16="http://schemas.microsoft.com/office/drawing/2014/main" id="{8412DA97-7791-E29B-1BD2-AC8AA1225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00" y="0"/>
            <a:ext cx="5733300" cy="2782830"/>
          </a:xfrm>
          <a:prstGeom prst="rect">
            <a:avLst/>
          </a:prstGeom>
        </p:spPr>
      </p:pic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4C17FA4-6186-354B-2603-09CC378A5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59" y="320675"/>
            <a:ext cx="1025841" cy="409117"/>
          </a:xfrm>
          <a:prstGeom prst="rect">
            <a:avLst/>
          </a:prstGeom>
        </p:spPr>
      </p:pic>
      <p:pic>
        <p:nvPicPr>
          <p:cNvPr id="12" name="Picture 11" descr="A black background with blue leaves&#10;&#10;Description automatically generated">
            <a:extLst>
              <a:ext uri="{FF2B5EF4-FFF2-40B4-BE49-F238E27FC236}">
                <a16:creationId xmlns:a16="http://schemas.microsoft.com/office/drawing/2014/main" id="{7FDC0C7A-E3FC-CFA5-0965-4D73E8CFB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08" b="53104"/>
          <a:stretch/>
        </p:blipFill>
        <p:spPr>
          <a:xfrm>
            <a:off x="9412788" y="4909358"/>
            <a:ext cx="2779212" cy="19486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E9D1F7F-F4A0-D0E9-B3F9-533B54B25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238136"/>
            <a:ext cx="10515600" cy="809625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D8CCF0-E2E3-A5D3-F3F4-8F26E94FF9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8500" y="1189051"/>
            <a:ext cx="10515600" cy="56356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2942F9-0BEA-4F10-45AE-F865FBD3FDAD}"/>
              </a:ext>
            </a:extLst>
          </p:cNvPr>
          <p:cNvCxnSpPr>
            <a:cxnSpLocks/>
          </p:cNvCxnSpPr>
          <p:nvPr userDrawn="1"/>
        </p:nvCxnSpPr>
        <p:spPr>
          <a:xfrm>
            <a:off x="802234" y="1134513"/>
            <a:ext cx="471764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4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inuation p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background&#10;&#10;Description automatically generated">
            <a:extLst>
              <a:ext uri="{FF2B5EF4-FFF2-40B4-BE49-F238E27FC236}">
                <a16:creationId xmlns:a16="http://schemas.microsoft.com/office/drawing/2014/main" id="{570192EE-5CCD-8A2F-78DF-C576864D6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1"/>
            <a:ext cx="5619750" cy="278283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35B7617-9437-8126-79D2-4E36176A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700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CD371DC-9098-4E17-A14A-50720C151C4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4C17FA4-6186-354B-2603-09CC378A5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59" y="320675"/>
            <a:ext cx="1025841" cy="409117"/>
          </a:xfrm>
          <a:prstGeom prst="rect">
            <a:avLst/>
          </a:prstGeom>
        </p:spPr>
      </p:pic>
      <p:pic>
        <p:nvPicPr>
          <p:cNvPr id="12" name="Picture 11" descr="A black background with blue leaves&#10;&#10;Description automatically generated">
            <a:extLst>
              <a:ext uri="{FF2B5EF4-FFF2-40B4-BE49-F238E27FC236}">
                <a16:creationId xmlns:a16="http://schemas.microsoft.com/office/drawing/2014/main" id="{7FDC0C7A-E3FC-CFA5-0965-4D73E8CFB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08" b="53104"/>
          <a:stretch/>
        </p:blipFill>
        <p:spPr>
          <a:xfrm>
            <a:off x="9412788" y="4909358"/>
            <a:ext cx="2779212" cy="1948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BC679E-E477-A70C-D7BE-7A86B219E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238136"/>
            <a:ext cx="10515600" cy="809625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DFFA29-3A0C-A813-FA6A-3D0C735FBC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8500" y="1189051"/>
            <a:ext cx="10515600" cy="56356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2EB47A-D3F0-B615-D41A-3C6846EE26CE}"/>
              </a:ext>
            </a:extLst>
          </p:cNvPr>
          <p:cNvCxnSpPr>
            <a:cxnSpLocks/>
          </p:cNvCxnSpPr>
          <p:nvPr userDrawn="1"/>
        </p:nvCxnSpPr>
        <p:spPr>
          <a:xfrm>
            <a:off x="802234" y="1134513"/>
            <a:ext cx="471764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46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inuation p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background&#10;&#10;Description automatically generated">
            <a:extLst>
              <a:ext uri="{FF2B5EF4-FFF2-40B4-BE49-F238E27FC236}">
                <a16:creationId xmlns:a16="http://schemas.microsoft.com/office/drawing/2014/main" id="{6CA5D668-CE99-33E9-6046-A8B87C350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62" y="2898"/>
            <a:ext cx="5571137" cy="1997352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35B7617-9437-8126-79D2-4E36176A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9700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CD371DC-9098-4E17-A14A-50720C151C4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4C17FA4-6186-354B-2603-09CC378A5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59" y="320675"/>
            <a:ext cx="1025841" cy="409117"/>
          </a:xfrm>
          <a:prstGeom prst="rect">
            <a:avLst/>
          </a:prstGeom>
        </p:spPr>
      </p:pic>
      <p:pic>
        <p:nvPicPr>
          <p:cNvPr id="12" name="Picture 11" descr="A black background with blue leaves&#10;&#10;Description automatically generated">
            <a:extLst>
              <a:ext uri="{FF2B5EF4-FFF2-40B4-BE49-F238E27FC236}">
                <a16:creationId xmlns:a16="http://schemas.microsoft.com/office/drawing/2014/main" id="{7FDC0C7A-E3FC-CFA5-0965-4D73E8CFB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08" b="53104"/>
          <a:stretch/>
        </p:blipFill>
        <p:spPr>
          <a:xfrm>
            <a:off x="9412788" y="4909358"/>
            <a:ext cx="2779212" cy="1948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3F0ADA-3B0B-30DA-3E31-D12E31F2E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238136"/>
            <a:ext cx="10515600" cy="809625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D2C58BF-0374-1593-68F9-CDA3361484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8500" y="1189051"/>
            <a:ext cx="10515600" cy="56356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D254EE-59F2-CF8B-B16F-2AD181F93B7F}"/>
              </a:ext>
            </a:extLst>
          </p:cNvPr>
          <p:cNvCxnSpPr>
            <a:cxnSpLocks/>
          </p:cNvCxnSpPr>
          <p:nvPr userDrawn="1"/>
        </p:nvCxnSpPr>
        <p:spPr>
          <a:xfrm>
            <a:off x="802234" y="1134513"/>
            <a:ext cx="471764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81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C00B6-FB15-FB21-3E05-41756FEB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BC483-5022-5964-37B1-72486AE89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24135-C9DE-4925-2276-A70EDBA18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371DC-9098-4E17-A14A-50720C151C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81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9" r:id="rId2"/>
    <p:sldLayoutId id="214748367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6D6BBA-BDD8-7DDB-89CA-DC6D2C3B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71DC-9098-4E17-A14A-50720C151C49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A70B6A1-657B-5588-0D1A-C3CAF52E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4" y="315940"/>
            <a:ext cx="10515600" cy="420232"/>
          </a:xfrm>
        </p:spPr>
        <p:txBody>
          <a:bodyPr>
            <a:normAutofit fontScale="90000"/>
          </a:bodyPr>
          <a:lstStyle/>
          <a:p>
            <a:r>
              <a:rPr lang="en-GB" dirty="0"/>
              <a:t>NEL PCN </a:t>
            </a:r>
            <a:r>
              <a:rPr lang="en-GB"/>
              <a:t>Deployment Process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9713DD-CD0E-7419-6260-937FAD8E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" y="736172"/>
            <a:ext cx="10089268" cy="60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47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EMIS COLOURS">
      <a:dk1>
        <a:sysClr val="windowText" lastClr="000000"/>
      </a:dk1>
      <a:lt1>
        <a:sysClr val="window" lastClr="FFFFFF"/>
      </a:lt1>
      <a:dk2>
        <a:srgbClr val="14385D"/>
      </a:dk2>
      <a:lt2>
        <a:srgbClr val="FFFFFF"/>
      </a:lt2>
      <a:accent1>
        <a:srgbClr val="177ABF"/>
      </a:accent1>
      <a:accent2>
        <a:srgbClr val="69BEE7"/>
      </a:accent2>
      <a:accent3>
        <a:srgbClr val="9961A4"/>
      </a:accent3>
      <a:accent4>
        <a:srgbClr val="14385D"/>
      </a:accent4>
      <a:accent5>
        <a:srgbClr val="00B1BB"/>
      </a:accent5>
      <a:accent6>
        <a:srgbClr val="80A52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 l="-69000" t="-1000" r="-54000" b="-7000"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5fddad-8244-4cd4-954d-0b68e3d24fc2">
      <Terms xmlns="http://schemas.microsoft.com/office/infopath/2007/PartnerControls"/>
    </lcf76f155ced4ddcb4097134ff3c332f>
    <TaxCatchAll xmlns="103e935f-a593-4beb-aae0-72a6ff718de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D90ACB35C4D42917909CA2A31939C" ma:contentTypeVersion="13" ma:contentTypeDescription="Create a new document." ma:contentTypeScope="" ma:versionID="3e440b2dcfa64fa79cdc8948271dd90b">
  <xsd:schema xmlns:xsd="http://www.w3.org/2001/XMLSchema" xmlns:xs="http://www.w3.org/2001/XMLSchema" xmlns:p="http://schemas.microsoft.com/office/2006/metadata/properties" xmlns:ns2="5e5fddad-8244-4cd4-954d-0b68e3d24fc2" xmlns:ns3="103e935f-a593-4beb-aae0-72a6ff718de8" targetNamespace="http://schemas.microsoft.com/office/2006/metadata/properties" ma:root="true" ma:fieldsID="cc1201940856b36fb66ff28671c2f09d" ns2:_="" ns3:_="">
    <xsd:import namespace="5e5fddad-8244-4cd4-954d-0b68e3d24fc2"/>
    <xsd:import namespace="103e935f-a593-4beb-aae0-72a6ff718d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fddad-8244-4cd4-954d-0b68e3d24f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0729237-fe35-4498-bd59-61820b3bf4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e935f-a593-4beb-aae0-72a6ff718de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92bd0bd-be25-4c91-9dfa-016bf38f0f4c}" ma:internalName="TaxCatchAll" ma:showField="CatchAllData" ma:web="103e935f-a593-4beb-aae0-72a6ff718d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75A3CD-A3F4-4C5A-971D-EB7B8BF7DD95}">
  <ds:schemaRefs>
    <ds:schemaRef ds:uri="http://schemas.microsoft.com/office/2006/metadata/properties"/>
    <ds:schemaRef ds:uri="http://schemas.microsoft.com/office/infopath/2007/PartnerControls"/>
    <ds:schemaRef ds:uri="5e5fddad-8244-4cd4-954d-0b68e3d24fc2"/>
    <ds:schemaRef ds:uri="103e935f-a593-4beb-aae0-72a6ff718de8"/>
  </ds:schemaRefs>
</ds:datastoreItem>
</file>

<file path=customXml/itemProps2.xml><?xml version="1.0" encoding="utf-8"?>
<ds:datastoreItem xmlns:ds="http://schemas.openxmlformats.org/officeDocument/2006/customXml" ds:itemID="{B1CF9672-16D3-486C-AD7E-7DCAC3FA18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fddad-8244-4cd4-954d-0b68e3d24fc2"/>
    <ds:schemaRef ds:uri="103e935f-a593-4beb-aae0-72a6ff718d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21582C-7723-4848-BDDB-51F0EE707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7854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NEL PCN Deployment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Bisoye Balogun</dc:creator>
  <cp:lastModifiedBy>Catherine Drake</cp:lastModifiedBy>
  <cp:revision>5</cp:revision>
  <dcterms:created xsi:type="dcterms:W3CDTF">2023-10-16T15:01:57Z</dcterms:created>
  <dcterms:modified xsi:type="dcterms:W3CDTF">2024-05-10T10:26:12Z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0x0101002DFD90ACB35C4D42917909CA2A31939C</vt:lpwstr>
  </property>
</Properties>
</file>