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6" d="100"/>
          <a:sy n="76" d="100"/>
        </p:scale>
        <p:origin x="26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93A63-F1A0-4600-89ED-5BF1B5862C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04189B3-1D4F-439B-93DF-3532CBF02D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5B55E67-743C-4ABD-AD8E-5FD9421F9ED1}"/>
              </a:ext>
            </a:extLst>
          </p:cNvPr>
          <p:cNvSpPr>
            <a:spLocks noGrp="1"/>
          </p:cNvSpPr>
          <p:nvPr>
            <p:ph type="dt" sz="half" idx="10"/>
          </p:nvPr>
        </p:nvSpPr>
        <p:spPr/>
        <p:txBody>
          <a:bodyPr/>
          <a:lstStyle/>
          <a:p>
            <a:fld id="{B92A4C65-0BD8-41C5-AF38-576FE39156B1}" type="datetimeFigureOut">
              <a:rPr lang="en-GB" smtClean="0"/>
              <a:t>12/01/2024</a:t>
            </a:fld>
            <a:endParaRPr lang="en-GB"/>
          </a:p>
        </p:txBody>
      </p:sp>
      <p:sp>
        <p:nvSpPr>
          <p:cNvPr id="5" name="Footer Placeholder 4">
            <a:extLst>
              <a:ext uri="{FF2B5EF4-FFF2-40B4-BE49-F238E27FC236}">
                <a16:creationId xmlns:a16="http://schemas.microsoft.com/office/drawing/2014/main" id="{3397FCE1-A6BC-4BA8-A978-583A9E255E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491EF4-C41D-419D-B974-60ADB1267F99}"/>
              </a:ext>
            </a:extLst>
          </p:cNvPr>
          <p:cNvSpPr>
            <a:spLocks noGrp="1"/>
          </p:cNvSpPr>
          <p:nvPr>
            <p:ph type="sldNum" sz="quarter" idx="12"/>
          </p:nvPr>
        </p:nvSpPr>
        <p:spPr/>
        <p:txBody>
          <a:bodyPr/>
          <a:lstStyle/>
          <a:p>
            <a:fld id="{ED5CD916-BD74-4F21-9E34-E5C96F20BA6E}" type="slidenum">
              <a:rPr lang="en-GB" smtClean="0"/>
              <a:t>‹#›</a:t>
            </a:fld>
            <a:endParaRPr lang="en-GB"/>
          </a:p>
        </p:txBody>
      </p:sp>
    </p:spTree>
    <p:extLst>
      <p:ext uri="{BB962C8B-B14F-4D97-AF65-F5344CB8AC3E}">
        <p14:creationId xmlns:p14="http://schemas.microsoft.com/office/powerpoint/2010/main" val="1263004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D1FF-C333-4597-BF29-F5647BD332F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77FDF4-1933-4257-B5DD-A8D2EDB191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757F32-3821-46AC-BEE9-5567D0CBE064}"/>
              </a:ext>
            </a:extLst>
          </p:cNvPr>
          <p:cNvSpPr>
            <a:spLocks noGrp="1"/>
          </p:cNvSpPr>
          <p:nvPr>
            <p:ph type="dt" sz="half" idx="10"/>
          </p:nvPr>
        </p:nvSpPr>
        <p:spPr/>
        <p:txBody>
          <a:bodyPr/>
          <a:lstStyle/>
          <a:p>
            <a:fld id="{B92A4C65-0BD8-41C5-AF38-576FE39156B1}" type="datetimeFigureOut">
              <a:rPr lang="en-GB" smtClean="0"/>
              <a:t>12/01/2024</a:t>
            </a:fld>
            <a:endParaRPr lang="en-GB"/>
          </a:p>
        </p:txBody>
      </p:sp>
      <p:sp>
        <p:nvSpPr>
          <p:cNvPr id="5" name="Footer Placeholder 4">
            <a:extLst>
              <a:ext uri="{FF2B5EF4-FFF2-40B4-BE49-F238E27FC236}">
                <a16:creationId xmlns:a16="http://schemas.microsoft.com/office/drawing/2014/main" id="{0A0652BA-8BE5-435C-9F99-0480F033EC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7DC218-39C9-40E6-8A67-6C0B4F08C6D5}"/>
              </a:ext>
            </a:extLst>
          </p:cNvPr>
          <p:cNvSpPr>
            <a:spLocks noGrp="1"/>
          </p:cNvSpPr>
          <p:nvPr>
            <p:ph type="sldNum" sz="quarter" idx="12"/>
          </p:nvPr>
        </p:nvSpPr>
        <p:spPr/>
        <p:txBody>
          <a:bodyPr/>
          <a:lstStyle/>
          <a:p>
            <a:fld id="{ED5CD916-BD74-4F21-9E34-E5C96F20BA6E}" type="slidenum">
              <a:rPr lang="en-GB" smtClean="0"/>
              <a:t>‹#›</a:t>
            </a:fld>
            <a:endParaRPr lang="en-GB"/>
          </a:p>
        </p:txBody>
      </p:sp>
    </p:spTree>
    <p:extLst>
      <p:ext uri="{BB962C8B-B14F-4D97-AF65-F5344CB8AC3E}">
        <p14:creationId xmlns:p14="http://schemas.microsoft.com/office/powerpoint/2010/main" val="3715819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81DE19-C650-4952-AC66-30BC91328C5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B7F3DA-96F0-4921-9A66-13BB87ED964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8141E2-4605-49C9-A659-2E082D673D87}"/>
              </a:ext>
            </a:extLst>
          </p:cNvPr>
          <p:cNvSpPr>
            <a:spLocks noGrp="1"/>
          </p:cNvSpPr>
          <p:nvPr>
            <p:ph type="dt" sz="half" idx="10"/>
          </p:nvPr>
        </p:nvSpPr>
        <p:spPr/>
        <p:txBody>
          <a:bodyPr/>
          <a:lstStyle/>
          <a:p>
            <a:fld id="{B92A4C65-0BD8-41C5-AF38-576FE39156B1}" type="datetimeFigureOut">
              <a:rPr lang="en-GB" smtClean="0"/>
              <a:t>12/01/2024</a:t>
            </a:fld>
            <a:endParaRPr lang="en-GB"/>
          </a:p>
        </p:txBody>
      </p:sp>
      <p:sp>
        <p:nvSpPr>
          <p:cNvPr id="5" name="Footer Placeholder 4">
            <a:extLst>
              <a:ext uri="{FF2B5EF4-FFF2-40B4-BE49-F238E27FC236}">
                <a16:creationId xmlns:a16="http://schemas.microsoft.com/office/drawing/2014/main" id="{9A42CA0E-5C70-4F4A-8213-9F34B80034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5C31F6-46A2-4183-928D-DE4786F1437D}"/>
              </a:ext>
            </a:extLst>
          </p:cNvPr>
          <p:cNvSpPr>
            <a:spLocks noGrp="1"/>
          </p:cNvSpPr>
          <p:nvPr>
            <p:ph type="sldNum" sz="quarter" idx="12"/>
          </p:nvPr>
        </p:nvSpPr>
        <p:spPr/>
        <p:txBody>
          <a:bodyPr/>
          <a:lstStyle/>
          <a:p>
            <a:fld id="{ED5CD916-BD74-4F21-9E34-E5C96F20BA6E}" type="slidenum">
              <a:rPr lang="en-GB" smtClean="0"/>
              <a:t>‹#›</a:t>
            </a:fld>
            <a:endParaRPr lang="en-GB"/>
          </a:p>
        </p:txBody>
      </p:sp>
    </p:spTree>
    <p:extLst>
      <p:ext uri="{BB962C8B-B14F-4D97-AF65-F5344CB8AC3E}">
        <p14:creationId xmlns:p14="http://schemas.microsoft.com/office/powerpoint/2010/main" val="2935798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54DB5-AD69-4BB7-AA7B-66EBB4BD08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EAFC1C-0BD5-4B53-B242-78D4624283B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EC4C08-223E-4367-8007-ACBCBA5B5CB1}"/>
              </a:ext>
            </a:extLst>
          </p:cNvPr>
          <p:cNvSpPr>
            <a:spLocks noGrp="1"/>
          </p:cNvSpPr>
          <p:nvPr>
            <p:ph type="dt" sz="half" idx="10"/>
          </p:nvPr>
        </p:nvSpPr>
        <p:spPr/>
        <p:txBody>
          <a:bodyPr/>
          <a:lstStyle/>
          <a:p>
            <a:fld id="{B92A4C65-0BD8-41C5-AF38-576FE39156B1}" type="datetimeFigureOut">
              <a:rPr lang="en-GB" smtClean="0"/>
              <a:t>12/01/2024</a:t>
            </a:fld>
            <a:endParaRPr lang="en-GB"/>
          </a:p>
        </p:txBody>
      </p:sp>
      <p:sp>
        <p:nvSpPr>
          <p:cNvPr id="5" name="Footer Placeholder 4">
            <a:extLst>
              <a:ext uri="{FF2B5EF4-FFF2-40B4-BE49-F238E27FC236}">
                <a16:creationId xmlns:a16="http://schemas.microsoft.com/office/drawing/2014/main" id="{FE43D11C-1E76-413B-ACDF-BB6F901A89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CBC16D-291E-4403-B18D-E6F071BA9B58}"/>
              </a:ext>
            </a:extLst>
          </p:cNvPr>
          <p:cNvSpPr>
            <a:spLocks noGrp="1"/>
          </p:cNvSpPr>
          <p:nvPr>
            <p:ph type="sldNum" sz="quarter" idx="12"/>
          </p:nvPr>
        </p:nvSpPr>
        <p:spPr/>
        <p:txBody>
          <a:bodyPr/>
          <a:lstStyle/>
          <a:p>
            <a:fld id="{ED5CD916-BD74-4F21-9E34-E5C96F20BA6E}" type="slidenum">
              <a:rPr lang="en-GB" smtClean="0"/>
              <a:t>‹#›</a:t>
            </a:fld>
            <a:endParaRPr lang="en-GB"/>
          </a:p>
        </p:txBody>
      </p:sp>
    </p:spTree>
    <p:extLst>
      <p:ext uri="{BB962C8B-B14F-4D97-AF65-F5344CB8AC3E}">
        <p14:creationId xmlns:p14="http://schemas.microsoft.com/office/powerpoint/2010/main" val="126398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A0E6-35C5-4883-A384-321857C8CA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585FC6A-8BBC-4782-B0E1-428A5C85B4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54BB21A-CBBA-4640-B2D5-CAE9839B95C6}"/>
              </a:ext>
            </a:extLst>
          </p:cNvPr>
          <p:cNvSpPr>
            <a:spLocks noGrp="1"/>
          </p:cNvSpPr>
          <p:nvPr>
            <p:ph type="dt" sz="half" idx="10"/>
          </p:nvPr>
        </p:nvSpPr>
        <p:spPr/>
        <p:txBody>
          <a:bodyPr/>
          <a:lstStyle/>
          <a:p>
            <a:fld id="{B92A4C65-0BD8-41C5-AF38-576FE39156B1}" type="datetimeFigureOut">
              <a:rPr lang="en-GB" smtClean="0"/>
              <a:t>12/01/2024</a:t>
            </a:fld>
            <a:endParaRPr lang="en-GB"/>
          </a:p>
        </p:txBody>
      </p:sp>
      <p:sp>
        <p:nvSpPr>
          <p:cNvPr id="5" name="Footer Placeholder 4">
            <a:extLst>
              <a:ext uri="{FF2B5EF4-FFF2-40B4-BE49-F238E27FC236}">
                <a16:creationId xmlns:a16="http://schemas.microsoft.com/office/drawing/2014/main" id="{A1966A70-A790-4194-A22F-3AA29B21A2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2B7601-F25E-41B2-BB80-FA5BAB55414D}"/>
              </a:ext>
            </a:extLst>
          </p:cNvPr>
          <p:cNvSpPr>
            <a:spLocks noGrp="1"/>
          </p:cNvSpPr>
          <p:nvPr>
            <p:ph type="sldNum" sz="quarter" idx="12"/>
          </p:nvPr>
        </p:nvSpPr>
        <p:spPr/>
        <p:txBody>
          <a:bodyPr/>
          <a:lstStyle/>
          <a:p>
            <a:fld id="{ED5CD916-BD74-4F21-9E34-E5C96F20BA6E}" type="slidenum">
              <a:rPr lang="en-GB" smtClean="0"/>
              <a:t>‹#›</a:t>
            </a:fld>
            <a:endParaRPr lang="en-GB"/>
          </a:p>
        </p:txBody>
      </p:sp>
    </p:spTree>
    <p:extLst>
      <p:ext uri="{BB962C8B-B14F-4D97-AF65-F5344CB8AC3E}">
        <p14:creationId xmlns:p14="http://schemas.microsoft.com/office/powerpoint/2010/main" val="2862193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975C8-3AE5-4EEF-98C4-3842ED24DE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FD9500-683C-4C52-9B89-4D629768313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6CE000-814B-482D-B1C1-562F40A6FF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12853CE-1CB2-4E78-A33A-BD22D8DE14E0}"/>
              </a:ext>
            </a:extLst>
          </p:cNvPr>
          <p:cNvSpPr>
            <a:spLocks noGrp="1"/>
          </p:cNvSpPr>
          <p:nvPr>
            <p:ph type="dt" sz="half" idx="10"/>
          </p:nvPr>
        </p:nvSpPr>
        <p:spPr/>
        <p:txBody>
          <a:bodyPr/>
          <a:lstStyle/>
          <a:p>
            <a:fld id="{B92A4C65-0BD8-41C5-AF38-576FE39156B1}" type="datetimeFigureOut">
              <a:rPr lang="en-GB" smtClean="0"/>
              <a:t>12/01/2024</a:t>
            </a:fld>
            <a:endParaRPr lang="en-GB"/>
          </a:p>
        </p:txBody>
      </p:sp>
      <p:sp>
        <p:nvSpPr>
          <p:cNvPr id="6" name="Footer Placeholder 5">
            <a:extLst>
              <a:ext uri="{FF2B5EF4-FFF2-40B4-BE49-F238E27FC236}">
                <a16:creationId xmlns:a16="http://schemas.microsoft.com/office/drawing/2014/main" id="{55AA6EBC-95E6-42D4-B229-BF385921D9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FB03F5-E20B-488B-A876-7271513B60DD}"/>
              </a:ext>
            </a:extLst>
          </p:cNvPr>
          <p:cNvSpPr>
            <a:spLocks noGrp="1"/>
          </p:cNvSpPr>
          <p:nvPr>
            <p:ph type="sldNum" sz="quarter" idx="12"/>
          </p:nvPr>
        </p:nvSpPr>
        <p:spPr/>
        <p:txBody>
          <a:bodyPr/>
          <a:lstStyle/>
          <a:p>
            <a:fld id="{ED5CD916-BD74-4F21-9E34-E5C96F20BA6E}" type="slidenum">
              <a:rPr lang="en-GB" smtClean="0"/>
              <a:t>‹#›</a:t>
            </a:fld>
            <a:endParaRPr lang="en-GB"/>
          </a:p>
        </p:txBody>
      </p:sp>
    </p:spTree>
    <p:extLst>
      <p:ext uri="{BB962C8B-B14F-4D97-AF65-F5344CB8AC3E}">
        <p14:creationId xmlns:p14="http://schemas.microsoft.com/office/powerpoint/2010/main" val="2412286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4F9EF-3583-4804-BDF5-0C5A9B15A5E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C3EAC1-EF33-4B95-8BBE-E82F74B10E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87381FC-B01F-4A8B-8709-B38ED4EF6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25B7145-6C1E-45DA-98A5-037889BE90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F2156B-C5F7-413F-8A2B-E0F5465F2C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D4134ED-2F28-43AE-AC86-7E29B147489F}"/>
              </a:ext>
            </a:extLst>
          </p:cNvPr>
          <p:cNvSpPr>
            <a:spLocks noGrp="1"/>
          </p:cNvSpPr>
          <p:nvPr>
            <p:ph type="dt" sz="half" idx="10"/>
          </p:nvPr>
        </p:nvSpPr>
        <p:spPr/>
        <p:txBody>
          <a:bodyPr/>
          <a:lstStyle/>
          <a:p>
            <a:fld id="{B92A4C65-0BD8-41C5-AF38-576FE39156B1}" type="datetimeFigureOut">
              <a:rPr lang="en-GB" smtClean="0"/>
              <a:t>12/01/2024</a:t>
            </a:fld>
            <a:endParaRPr lang="en-GB"/>
          </a:p>
        </p:txBody>
      </p:sp>
      <p:sp>
        <p:nvSpPr>
          <p:cNvPr id="8" name="Footer Placeholder 7">
            <a:extLst>
              <a:ext uri="{FF2B5EF4-FFF2-40B4-BE49-F238E27FC236}">
                <a16:creationId xmlns:a16="http://schemas.microsoft.com/office/drawing/2014/main" id="{4717033D-77F6-430E-B1A1-C5FF41A4BE4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323259-F6B6-4873-A806-731DE3965B79}"/>
              </a:ext>
            </a:extLst>
          </p:cNvPr>
          <p:cNvSpPr>
            <a:spLocks noGrp="1"/>
          </p:cNvSpPr>
          <p:nvPr>
            <p:ph type="sldNum" sz="quarter" idx="12"/>
          </p:nvPr>
        </p:nvSpPr>
        <p:spPr/>
        <p:txBody>
          <a:bodyPr/>
          <a:lstStyle/>
          <a:p>
            <a:fld id="{ED5CD916-BD74-4F21-9E34-E5C96F20BA6E}" type="slidenum">
              <a:rPr lang="en-GB" smtClean="0"/>
              <a:t>‹#›</a:t>
            </a:fld>
            <a:endParaRPr lang="en-GB"/>
          </a:p>
        </p:txBody>
      </p:sp>
    </p:spTree>
    <p:extLst>
      <p:ext uri="{BB962C8B-B14F-4D97-AF65-F5344CB8AC3E}">
        <p14:creationId xmlns:p14="http://schemas.microsoft.com/office/powerpoint/2010/main" val="2527232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3BDE-F5A9-4118-B97A-CB5CA6632B2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B6228BB-0E16-4F6F-9DF1-CDD6E7F07057}"/>
              </a:ext>
            </a:extLst>
          </p:cNvPr>
          <p:cNvSpPr>
            <a:spLocks noGrp="1"/>
          </p:cNvSpPr>
          <p:nvPr>
            <p:ph type="dt" sz="half" idx="10"/>
          </p:nvPr>
        </p:nvSpPr>
        <p:spPr/>
        <p:txBody>
          <a:bodyPr/>
          <a:lstStyle/>
          <a:p>
            <a:fld id="{B92A4C65-0BD8-41C5-AF38-576FE39156B1}" type="datetimeFigureOut">
              <a:rPr lang="en-GB" smtClean="0"/>
              <a:t>12/01/2024</a:t>
            </a:fld>
            <a:endParaRPr lang="en-GB"/>
          </a:p>
        </p:txBody>
      </p:sp>
      <p:sp>
        <p:nvSpPr>
          <p:cNvPr id="4" name="Footer Placeholder 3">
            <a:extLst>
              <a:ext uri="{FF2B5EF4-FFF2-40B4-BE49-F238E27FC236}">
                <a16:creationId xmlns:a16="http://schemas.microsoft.com/office/drawing/2014/main" id="{3F9222EC-8EF2-476E-AFA4-D0B9B96F81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D6398E9-6977-4A42-952A-23A81F908AA5}"/>
              </a:ext>
            </a:extLst>
          </p:cNvPr>
          <p:cNvSpPr>
            <a:spLocks noGrp="1"/>
          </p:cNvSpPr>
          <p:nvPr>
            <p:ph type="sldNum" sz="quarter" idx="12"/>
          </p:nvPr>
        </p:nvSpPr>
        <p:spPr/>
        <p:txBody>
          <a:bodyPr/>
          <a:lstStyle/>
          <a:p>
            <a:fld id="{ED5CD916-BD74-4F21-9E34-E5C96F20BA6E}" type="slidenum">
              <a:rPr lang="en-GB" smtClean="0"/>
              <a:t>‹#›</a:t>
            </a:fld>
            <a:endParaRPr lang="en-GB"/>
          </a:p>
        </p:txBody>
      </p:sp>
    </p:spTree>
    <p:extLst>
      <p:ext uri="{BB962C8B-B14F-4D97-AF65-F5344CB8AC3E}">
        <p14:creationId xmlns:p14="http://schemas.microsoft.com/office/powerpoint/2010/main" val="2443669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5747A5-87E1-4402-9BBC-FD7883D29717}"/>
              </a:ext>
            </a:extLst>
          </p:cNvPr>
          <p:cNvSpPr>
            <a:spLocks noGrp="1"/>
          </p:cNvSpPr>
          <p:nvPr>
            <p:ph type="dt" sz="half" idx="10"/>
          </p:nvPr>
        </p:nvSpPr>
        <p:spPr/>
        <p:txBody>
          <a:bodyPr/>
          <a:lstStyle/>
          <a:p>
            <a:fld id="{B92A4C65-0BD8-41C5-AF38-576FE39156B1}" type="datetimeFigureOut">
              <a:rPr lang="en-GB" smtClean="0"/>
              <a:t>12/01/2024</a:t>
            </a:fld>
            <a:endParaRPr lang="en-GB"/>
          </a:p>
        </p:txBody>
      </p:sp>
      <p:sp>
        <p:nvSpPr>
          <p:cNvPr id="3" name="Footer Placeholder 2">
            <a:extLst>
              <a:ext uri="{FF2B5EF4-FFF2-40B4-BE49-F238E27FC236}">
                <a16:creationId xmlns:a16="http://schemas.microsoft.com/office/drawing/2014/main" id="{EEBD8F72-A49C-4FBC-9D51-F3E17E57257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1021415-D025-4F20-8D35-7D12A0FE1653}"/>
              </a:ext>
            </a:extLst>
          </p:cNvPr>
          <p:cNvSpPr>
            <a:spLocks noGrp="1"/>
          </p:cNvSpPr>
          <p:nvPr>
            <p:ph type="sldNum" sz="quarter" idx="12"/>
          </p:nvPr>
        </p:nvSpPr>
        <p:spPr/>
        <p:txBody>
          <a:bodyPr/>
          <a:lstStyle/>
          <a:p>
            <a:fld id="{ED5CD916-BD74-4F21-9E34-E5C96F20BA6E}" type="slidenum">
              <a:rPr lang="en-GB" smtClean="0"/>
              <a:t>‹#›</a:t>
            </a:fld>
            <a:endParaRPr lang="en-GB"/>
          </a:p>
        </p:txBody>
      </p:sp>
    </p:spTree>
    <p:extLst>
      <p:ext uri="{BB962C8B-B14F-4D97-AF65-F5344CB8AC3E}">
        <p14:creationId xmlns:p14="http://schemas.microsoft.com/office/powerpoint/2010/main" val="1265506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AB2F-8781-49E6-BCB3-44A2D99271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3D1CCB-5AB5-4CC3-AACB-EA7A327D96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33185A0-A0E1-4A82-BEEF-CB1C9CBFB1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15CD550-78DC-4A67-B50D-BEE368C66F82}"/>
              </a:ext>
            </a:extLst>
          </p:cNvPr>
          <p:cNvSpPr>
            <a:spLocks noGrp="1"/>
          </p:cNvSpPr>
          <p:nvPr>
            <p:ph type="dt" sz="half" idx="10"/>
          </p:nvPr>
        </p:nvSpPr>
        <p:spPr/>
        <p:txBody>
          <a:bodyPr/>
          <a:lstStyle/>
          <a:p>
            <a:fld id="{B92A4C65-0BD8-41C5-AF38-576FE39156B1}" type="datetimeFigureOut">
              <a:rPr lang="en-GB" smtClean="0"/>
              <a:t>12/01/2024</a:t>
            </a:fld>
            <a:endParaRPr lang="en-GB"/>
          </a:p>
        </p:txBody>
      </p:sp>
      <p:sp>
        <p:nvSpPr>
          <p:cNvPr id="6" name="Footer Placeholder 5">
            <a:extLst>
              <a:ext uri="{FF2B5EF4-FFF2-40B4-BE49-F238E27FC236}">
                <a16:creationId xmlns:a16="http://schemas.microsoft.com/office/drawing/2014/main" id="{D150775C-F300-4864-A45A-39C75D2EAF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C35809-D2B1-4913-AE68-92ADCC1AB995}"/>
              </a:ext>
            </a:extLst>
          </p:cNvPr>
          <p:cNvSpPr>
            <a:spLocks noGrp="1"/>
          </p:cNvSpPr>
          <p:nvPr>
            <p:ph type="sldNum" sz="quarter" idx="12"/>
          </p:nvPr>
        </p:nvSpPr>
        <p:spPr/>
        <p:txBody>
          <a:bodyPr/>
          <a:lstStyle/>
          <a:p>
            <a:fld id="{ED5CD916-BD74-4F21-9E34-E5C96F20BA6E}" type="slidenum">
              <a:rPr lang="en-GB" smtClean="0"/>
              <a:t>‹#›</a:t>
            </a:fld>
            <a:endParaRPr lang="en-GB"/>
          </a:p>
        </p:txBody>
      </p:sp>
    </p:spTree>
    <p:extLst>
      <p:ext uri="{BB962C8B-B14F-4D97-AF65-F5344CB8AC3E}">
        <p14:creationId xmlns:p14="http://schemas.microsoft.com/office/powerpoint/2010/main" val="1854575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4C848-91E4-485C-B41E-FA6495B333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DA4977F-5F17-49CB-B4F1-25CDB723E0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FDBD9FF-C69C-4070-96ED-33DFACD00D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29C4E8-2A55-409D-894F-2634E1475534}"/>
              </a:ext>
            </a:extLst>
          </p:cNvPr>
          <p:cNvSpPr>
            <a:spLocks noGrp="1"/>
          </p:cNvSpPr>
          <p:nvPr>
            <p:ph type="dt" sz="half" idx="10"/>
          </p:nvPr>
        </p:nvSpPr>
        <p:spPr/>
        <p:txBody>
          <a:bodyPr/>
          <a:lstStyle/>
          <a:p>
            <a:fld id="{B92A4C65-0BD8-41C5-AF38-576FE39156B1}" type="datetimeFigureOut">
              <a:rPr lang="en-GB" smtClean="0"/>
              <a:t>12/01/2024</a:t>
            </a:fld>
            <a:endParaRPr lang="en-GB"/>
          </a:p>
        </p:txBody>
      </p:sp>
      <p:sp>
        <p:nvSpPr>
          <p:cNvPr id="6" name="Footer Placeholder 5">
            <a:extLst>
              <a:ext uri="{FF2B5EF4-FFF2-40B4-BE49-F238E27FC236}">
                <a16:creationId xmlns:a16="http://schemas.microsoft.com/office/drawing/2014/main" id="{A18585E3-F42D-4DC7-8508-C29E4FA014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6A0BA5-83CA-406B-ACF0-79FB2E6FBD8A}"/>
              </a:ext>
            </a:extLst>
          </p:cNvPr>
          <p:cNvSpPr>
            <a:spLocks noGrp="1"/>
          </p:cNvSpPr>
          <p:nvPr>
            <p:ph type="sldNum" sz="quarter" idx="12"/>
          </p:nvPr>
        </p:nvSpPr>
        <p:spPr/>
        <p:txBody>
          <a:bodyPr/>
          <a:lstStyle/>
          <a:p>
            <a:fld id="{ED5CD916-BD74-4F21-9E34-E5C96F20BA6E}" type="slidenum">
              <a:rPr lang="en-GB" smtClean="0"/>
              <a:t>‹#›</a:t>
            </a:fld>
            <a:endParaRPr lang="en-GB"/>
          </a:p>
        </p:txBody>
      </p:sp>
    </p:spTree>
    <p:extLst>
      <p:ext uri="{BB962C8B-B14F-4D97-AF65-F5344CB8AC3E}">
        <p14:creationId xmlns:p14="http://schemas.microsoft.com/office/powerpoint/2010/main" val="3435876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D55BD-5CC1-48E8-BAE8-2A4A6CB94B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4964E2-37EE-4125-9F54-D1CBE49D53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4C1169-2173-4356-80B3-D873FB8E55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A4C65-0BD8-41C5-AF38-576FE39156B1}" type="datetimeFigureOut">
              <a:rPr lang="en-GB" smtClean="0"/>
              <a:t>12/01/2024</a:t>
            </a:fld>
            <a:endParaRPr lang="en-GB"/>
          </a:p>
        </p:txBody>
      </p:sp>
      <p:sp>
        <p:nvSpPr>
          <p:cNvPr id="5" name="Footer Placeholder 4">
            <a:extLst>
              <a:ext uri="{FF2B5EF4-FFF2-40B4-BE49-F238E27FC236}">
                <a16:creationId xmlns:a16="http://schemas.microsoft.com/office/drawing/2014/main" id="{EEE7AFFC-0BB9-4169-93E2-497A40ED02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FA108C0-B798-473B-8884-F7939C0ADF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CD916-BD74-4F21-9E34-E5C96F20BA6E}" type="slidenum">
              <a:rPr lang="en-GB" smtClean="0"/>
              <a:t>‹#›</a:t>
            </a:fld>
            <a:endParaRPr lang="en-GB"/>
          </a:p>
        </p:txBody>
      </p:sp>
    </p:spTree>
    <p:extLst>
      <p:ext uri="{BB962C8B-B14F-4D97-AF65-F5344CB8AC3E}">
        <p14:creationId xmlns:p14="http://schemas.microsoft.com/office/powerpoint/2010/main" val="2648081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waitwellstaywell.northeastlondon.icb.nhs.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waitwellstaywell.northeastlondon.icb.nhs.uk/"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A714E-6FE7-4907-8620-089C390E2100}"/>
              </a:ext>
            </a:extLst>
          </p:cNvPr>
          <p:cNvSpPr>
            <a:spLocks noGrp="1"/>
          </p:cNvSpPr>
          <p:nvPr>
            <p:ph type="title"/>
          </p:nvPr>
        </p:nvSpPr>
        <p:spPr>
          <a:xfrm>
            <a:off x="838200" y="365125"/>
            <a:ext cx="10515600" cy="717055"/>
          </a:xfrm>
        </p:spPr>
        <p:txBody>
          <a:bodyPr/>
          <a:lstStyle/>
          <a:p>
            <a:r>
              <a:rPr lang="en-GB" dirty="0">
                <a:solidFill>
                  <a:srgbClr val="0070C0"/>
                </a:solidFill>
              </a:rPr>
              <a:t>Wait well, Stay well Website</a:t>
            </a:r>
          </a:p>
        </p:txBody>
      </p:sp>
      <p:sp>
        <p:nvSpPr>
          <p:cNvPr id="4" name="Rectangle 3">
            <a:extLst>
              <a:ext uri="{FF2B5EF4-FFF2-40B4-BE49-F238E27FC236}">
                <a16:creationId xmlns:a16="http://schemas.microsoft.com/office/drawing/2014/main" id="{FF06A95E-4E10-43B7-92F5-5895654C4CCD}"/>
              </a:ext>
            </a:extLst>
          </p:cNvPr>
          <p:cNvSpPr/>
          <p:nvPr/>
        </p:nvSpPr>
        <p:spPr>
          <a:xfrm>
            <a:off x="838200" y="1481705"/>
            <a:ext cx="10621161" cy="3046988"/>
          </a:xfrm>
          <a:prstGeom prst="rect">
            <a:avLst/>
          </a:prstGeom>
        </p:spPr>
        <p:txBody>
          <a:bodyPr wrap="square">
            <a:spAutoFit/>
          </a:bodyPr>
          <a:lstStyle/>
          <a:p>
            <a:r>
              <a:rPr lang="en-GB" sz="1600" dirty="0"/>
              <a:t>We have developed a new website called ‘Wait well, Stay well’.  The website is designed to help people to manage their own health and wellbeing by providing useful information and links to local and national resources.   It is aimed at people waiting for hospital treatment to support them while they are waiting, help them to manage their condition and stay healthy whilst they wait.  The website includes information in the  following areas:</a:t>
            </a:r>
          </a:p>
          <a:p>
            <a:pPr marL="342900" indent="-342900">
              <a:buFont typeface="Courier New" panose="02070309020205020404" pitchFamily="49" charset="0"/>
              <a:buChar char="o"/>
            </a:pPr>
            <a:r>
              <a:rPr lang="en-GB" sz="1600" dirty="0"/>
              <a:t>How to maintain your physical health</a:t>
            </a:r>
          </a:p>
          <a:p>
            <a:pPr marL="342900" indent="-342900">
              <a:buFont typeface="Courier New" panose="02070309020205020404" pitchFamily="49" charset="0"/>
              <a:buChar char="o"/>
            </a:pPr>
            <a:r>
              <a:rPr lang="en-GB" sz="1600" dirty="0"/>
              <a:t>How to look after your mental health</a:t>
            </a:r>
          </a:p>
          <a:p>
            <a:pPr marL="342900" indent="-342900">
              <a:buFont typeface="Courier New" panose="02070309020205020404" pitchFamily="49" charset="0"/>
              <a:buChar char="o"/>
            </a:pPr>
            <a:r>
              <a:rPr lang="en-GB" sz="1600" dirty="0"/>
              <a:t>Being prepared for surgery</a:t>
            </a:r>
          </a:p>
          <a:p>
            <a:pPr marL="342900" indent="-342900">
              <a:buFont typeface="Courier New" panose="02070309020205020404" pitchFamily="49" charset="0"/>
              <a:buChar char="o"/>
            </a:pPr>
            <a:r>
              <a:rPr lang="en-GB" sz="1600" dirty="0"/>
              <a:t>Links to routine waiting time information by specialty and Trust</a:t>
            </a:r>
          </a:p>
          <a:p>
            <a:pPr marL="342900" indent="-342900">
              <a:buFont typeface="Courier New" panose="02070309020205020404" pitchFamily="49" charset="0"/>
              <a:buChar char="o"/>
            </a:pPr>
            <a:r>
              <a:rPr lang="en-GB" sz="1600" dirty="0"/>
              <a:t>Frequently Asked Questions (FAQs)</a:t>
            </a:r>
          </a:p>
          <a:p>
            <a:endParaRPr lang="en-GB" sz="1600" dirty="0"/>
          </a:p>
          <a:p>
            <a:r>
              <a:rPr lang="en-GB" sz="1600" dirty="0"/>
              <a:t>We are working with GPs and hospital consultants to direct patients to the website.  Information and resources on the website will be updated regularly so it always current.  </a:t>
            </a:r>
          </a:p>
        </p:txBody>
      </p:sp>
      <p:sp>
        <p:nvSpPr>
          <p:cNvPr id="5" name="Rectangle 4">
            <a:extLst>
              <a:ext uri="{FF2B5EF4-FFF2-40B4-BE49-F238E27FC236}">
                <a16:creationId xmlns:a16="http://schemas.microsoft.com/office/drawing/2014/main" id="{FC606165-AD59-465D-A1A8-09D27EACA882}"/>
              </a:ext>
            </a:extLst>
          </p:cNvPr>
          <p:cNvSpPr/>
          <p:nvPr/>
        </p:nvSpPr>
        <p:spPr>
          <a:xfrm>
            <a:off x="3549076" y="5951881"/>
            <a:ext cx="4456285" cy="369332"/>
          </a:xfrm>
          <a:prstGeom prst="rect">
            <a:avLst/>
          </a:prstGeom>
        </p:spPr>
        <p:txBody>
          <a:bodyPr wrap="none">
            <a:spAutoFit/>
          </a:bodyPr>
          <a:lstStyle/>
          <a:p>
            <a:r>
              <a:rPr lang="en-GB" dirty="0">
                <a:hlinkClick r:id="rId2"/>
              </a:rPr>
              <a:t>waitwellstaywell.northeastlondon.icb.nhs.uk/</a:t>
            </a:r>
            <a:endParaRPr lang="en-GB" dirty="0"/>
          </a:p>
        </p:txBody>
      </p:sp>
    </p:spTree>
    <p:extLst>
      <p:ext uri="{BB962C8B-B14F-4D97-AF65-F5344CB8AC3E}">
        <p14:creationId xmlns:p14="http://schemas.microsoft.com/office/powerpoint/2010/main" val="2159784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94247D-269E-4F7C-9AEE-998EA5438DA7}"/>
              </a:ext>
            </a:extLst>
          </p:cNvPr>
          <p:cNvPicPr>
            <a:picLocks noChangeAspect="1"/>
          </p:cNvPicPr>
          <p:nvPr/>
        </p:nvPicPr>
        <p:blipFill>
          <a:blip r:embed="rId2"/>
          <a:stretch>
            <a:fillRect/>
          </a:stretch>
        </p:blipFill>
        <p:spPr>
          <a:xfrm>
            <a:off x="2265027" y="2124214"/>
            <a:ext cx="7371126" cy="4146259"/>
          </a:xfrm>
          <a:prstGeom prst="rect">
            <a:avLst/>
          </a:prstGeom>
        </p:spPr>
      </p:pic>
      <p:sp>
        <p:nvSpPr>
          <p:cNvPr id="7" name="Rectangle 6">
            <a:extLst>
              <a:ext uri="{FF2B5EF4-FFF2-40B4-BE49-F238E27FC236}">
                <a16:creationId xmlns:a16="http://schemas.microsoft.com/office/drawing/2014/main" id="{61B9AE64-A73B-45D6-937B-219B9F0B4E59}"/>
              </a:ext>
            </a:extLst>
          </p:cNvPr>
          <p:cNvSpPr/>
          <p:nvPr/>
        </p:nvSpPr>
        <p:spPr>
          <a:xfrm>
            <a:off x="3565854" y="6329385"/>
            <a:ext cx="4456285" cy="369332"/>
          </a:xfrm>
          <a:prstGeom prst="rect">
            <a:avLst/>
          </a:prstGeom>
        </p:spPr>
        <p:txBody>
          <a:bodyPr wrap="none">
            <a:spAutoFit/>
          </a:bodyPr>
          <a:lstStyle/>
          <a:p>
            <a:r>
              <a:rPr lang="en-GB" dirty="0">
                <a:hlinkClick r:id="rId3"/>
              </a:rPr>
              <a:t>waitwellstaywell.northeastlondon.icb.nhs.uk/</a:t>
            </a:r>
            <a:endParaRPr lang="en-GB" dirty="0"/>
          </a:p>
        </p:txBody>
      </p:sp>
      <p:sp>
        <p:nvSpPr>
          <p:cNvPr id="2" name="Rectangle 1">
            <a:extLst>
              <a:ext uri="{FF2B5EF4-FFF2-40B4-BE49-F238E27FC236}">
                <a16:creationId xmlns:a16="http://schemas.microsoft.com/office/drawing/2014/main" id="{E2DD57C9-A8A7-418A-8C5B-4F11FD4F86B6}"/>
              </a:ext>
            </a:extLst>
          </p:cNvPr>
          <p:cNvSpPr/>
          <p:nvPr/>
        </p:nvSpPr>
        <p:spPr>
          <a:xfrm>
            <a:off x="508932" y="1141973"/>
            <a:ext cx="11174136" cy="923330"/>
          </a:xfrm>
          <a:prstGeom prst="rect">
            <a:avLst/>
          </a:prstGeom>
        </p:spPr>
        <p:txBody>
          <a:bodyPr wrap="square">
            <a:spAutoFit/>
          </a:bodyPr>
          <a:lstStyle/>
          <a:p>
            <a:r>
              <a:rPr lang="en-GB" dirty="0"/>
              <a:t>The ‘Wait well, Stay well’ website is designed to help people to manage their own health and wellbeing by providing useful information and links to local and national resources.   It is aimed at people waiting for hospital treatment to support them while they are waiting, help them to manage their condition and stay healthy whilst they wait</a:t>
            </a:r>
          </a:p>
        </p:txBody>
      </p:sp>
      <p:sp>
        <p:nvSpPr>
          <p:cNvPr id="8" name="Title 1">
            <a:extLst>
              <a:ext uri="{FF2B5EF4-FFF2-40B4-BE49-F238E27FC236}">
                <a16:creationId xmlns:a16="http://schemas.microsoft.com/office/drawing/2014/main" id="{74D59C0F-ABA3-4CC9-B389-F1FA39CF64EB}"/>
              </a:ext>
            </a:extLst>
          </p:cNvPr>
          <p:cNvSpPr>
            <a:spLocks noGrp="1"/>
          </p:cNvSpPr>
          <p:nvPr>
            <p:ph type="title"/>
          </p:nvPr>
        </p:nvSpPr>
        <p:spPr>
          <a:xfrm>
            <a:off x="603308" y="289624"/>
            <a:ext cx="10515600" cy="717055"/>
          </a:xfrm>
        </p:spPr>
        <p:txBody>
          <a:bodyPr/>
          <a:lstStyle/>
          <a:p>
            <a:r>
              <a:rPr lang="en-GB" dirty="0">
                <a:solidFill>
                  <a:srgbClr val="0070C0"/>
                </a:solidFill>
              </a:rPr>
              <a:t>Wait well, Stay well Website</a:t>
            </a:r>
          </a:p>
        </p:txBody>
      </p:sp>
    </p:spTree>
    <p:extLst>
      <p:ext uri="{BB962C8B-B14F-4D97-AF65-F5344CB8AC3E}">
        <p14:creationId xmlns:p14="http://schemas.microsoft.com/office/powerpoint/2010/main" val="892997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236</Words>
  <Application>Microsoft Office PowerPoint</Application>
  <PresentationFormat>Widescreen</PresentationFormat>
  <Paragraphs>13</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Courier New</vt:lpstr>
      <vt:lpstr>Office Theme</vt:lpstr>
      <vt:lpstr>Wait well, Stay well Website</vt:lpstr>
      <vt:lpstr>Wait well, Stay well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Wait well, Stay well Website</dc:title>
  <dc:creator>Lappin, Andrew - North East London CCG</dc:creator>
  <cp:lastModifiedBy>Lappin, Andrew - North East London CCG</cp:lastModifiedBy>
  <cp:revision>9</cp:revision>
  <dcterms:created xsi:type="dcterms:W3CDTF">2024-01-12T07:33:04Z</dcterms:created>
  <dcterms:modified xsi:type="dcterms:W3CDTF">2024-01-12T08:28:48Z</dcterms:modified>
</cp:coreProperties>
</file>