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"/>
  </p:notesMasterIdLst>
  <p:handoutMasterIdLst>
    <p:handoutMasterId r:id="rId4"/>
  </p:handoutMasterIdLst>
  <p:sldIdLst>
    <p:sldId id="266" r:id="rId2"/>
  </p:sldIdLst>
  <p:sldSz cx="7562850" cy="10688638"/>
  <p:notesSz cx="6858000" cy="9144000"/>
  <p:defaultTextStyle>
    <a:defPPr>
      <a:defRPr lang="en-US"/>
    </a:defPPr>
    <a:lvl1pPr marL="0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993399"/>
    <a:srgbClr val="FF0099"/>
    <a:srgbClr val="FF3333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04" autoAdjust="0"/>
    <p:restoredTop sz="95109" autoAdjust="0"/>
  </p:normalViewPr>
  <p:slideViewPr>
    <p:cSldViewPr>
      <p:cViewPr varScale="1">
        <p:scale>
          <a:sx n="51" d="100"/>
          <a:sy n="51" d="100"/>
        </p:scale>
        <p:origin x="976" y="84"/>
      </p:cViewPr>
      <p:guideLst>
        <p:guide orient="horz" pos="3367"/>
        <p:guide pos="2382"/>
      </p:guideLst>
    </p:cSldViewPr>
  </p:slideViewPr>
  <p:notesTextViewPr>
    <p:cViewPr>
      <p:scale>
        <a:sx n="114" d="100"/>
        <a:sy n="114" d="100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1D1FA-A87F-894F-B7CB-4D5B982C310F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0083C-B109-0D4A-A5A7-84518644E6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71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1F62C-9789-424B-88E1-E2FA27F11822}" type="datetimeFigureOut">
              <a:rPr lang="en-GB" smtClean="0"/>
              <a:pPr/>
              <a:t>10/07/2023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F3CBD-85B3-4086-8412-6DC61E75595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291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16920" y="3588426"/>
            <a:ext cx="6620267" cy="5174566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187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1686719"/>
            <a:ext cx="6019800" cy="173132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756202" y="3591719"/>
            <a:ext cx="6035123" cy="3678874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17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1686719"/>
            <a:ext cx="6019800" cy="173132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756202" y="3591719"/>
            <a:ext cx="6035123" cy="3678874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0688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65" y="1748262"/>
            <a:ext cx="6632722" cy="13100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16920" y="5115718"/>
            <a:ext cx="6620267" cy="3048001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FE55856-12D7-2941-0125-BE3C1595206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6920" y="3286918"/>
            <a:ext cx="6620267" cy="1310057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5602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65" y="1748262"/>
            <a:ext cx="6632722" cy="10814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71291" y="3100363"/>
            <a:ext cx="6620267" cy="4606155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3596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BA3EA4-3843-513E-F003-EFBC79A11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65" y="1748262"/>
            <a:ext cx="6632722" cy="10814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7B5C284-9019-4408-3404-3D2BA76FD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91" y="3100363"/>
            <a:ext cx="6620267" cy="4987156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8205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20" y="1458120"/>
            <a:ext cx="6632722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16920" y="2905919"/>
            <a:ext cx="6620267" cy="4422533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1529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5268119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52425" y="6093447"/>
            <a:ext cx="6809933" cy="2756072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847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5191919"/>
            <a:ext cx="6809933" cy="6096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52425" y="6093447"/>
            <a:ext cx="6809933" cy="1917872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3696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458" y="5649119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6563519"/>
            <a:ext cx="6809933" cy="14478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6584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458" y="5649119"/>
            <a:ext cx="6809933" cy="6096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6563519"/>
            <a:ext cx="6809933" cy="14478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532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064" y="1686719"/>
            <a:ext cx="6632722" cy="12338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85387" y="3210719"/>
            <a:ext cx="6620267" cy="50292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819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458" y="5384455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6258719"/>
            <a:ext cx="6809933" cy="19050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593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458" y="5384455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6258719"/>
            <a:ext cx="6809933" cy="21336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8059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13" y="5191919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6030119"/>
            <a:ext cx="6809933" cy="13716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987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13" y="5191919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6030119"/>
            <a:ext cx="6809933" cy="28956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8089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13" y="5496719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6334919"/>
            <a:ext cx="6809933" cy="18288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967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458" y="3621916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4506119"/>
            <a:ext cx="6809933" cy="52578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50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36" y="1474067"/>
            <a:ext cx="6632722" cy="10052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71291" y="2757036"/>
            <a:ext cx="6620267" cy="5174566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326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748262"/>
            <a:ext cx="6632722" cy="10052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28625" y="2982119"/>
            <a:ext cx="6632722" cy="57912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550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65" y="1748262"/>
            <a:ext cx="6632722" cy="9290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16920" y="2886850"/>
            <a:ext cx="6620267" cy="4286269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15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F2DB2B-EE22-9A7A-F325-7BE115271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65" y="1748262"/>
            <a:ext cx="6632722" cy="9290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9A3388F-29B1-0807-93D0-481F0DCF8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20" y="2886850"/>
            <a:ext cx="6620267" cy="4514869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2520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65" y="1857100"/>
            <a:ext cx="6632722" cy="11250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16920" y="3286918"/>
            <a:ext cx="6620267" cy="5544619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013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1686719"/>
            <a:ext cx="6632722" cy="17313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21835" y="3641706"/>
            <a:ext cx="6620267" cy="3356093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594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FACE83-DE30-F4D2-FAD2-1DC6BBB9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65" y="1857100"/>
            <a:ext cx="6632722" cy="11250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F5AE446-C958-4B21-37AA-040D50DC2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20" y="3286918"/>
            <a:ext cx="6620267" cy="3962401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85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404465" y="1748262"/>
            <a:ext cx="6632722" cy="1731327"/>
          </a:xfrm>
          <a:prstGeom prst="rect">
            <a:avLst/>
          </a:prstGeom>
        </p:spPr>
        <p:txBody>
          <a:bodyPr vert="horz" lIns="113558" tIns="56779" rIns="113558" bIns="56779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16920" y="3588426"/>
            <a:ext cx="6620267" cy="5174566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113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8" r:id="rId2"/>
    <p:sldLayoutId id="2147483667" r:id="rId3"/>
    <p:sldLayoutId id="2147483666" r:id="rId4"/>
    <p:sldLayoutId id="2147483665" r:id="rId5"/>
    <p:sldLayoutId id="2147483669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80" r:id="rId16"/>
    <p:sldLayoutId id="2147483679" r:id="rId17"/>
    <p:sldLayoutId id="2147483678" r:id="rId18"/>
    <p:sldLayoutId id="2147483682" r:id="rId19"/>
    <p:sldLayoutId id="2147483681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txStyles>
    <p:titleStyle>
      <a:lvl1pPr algn="l" defTabSz="995507" rtl="0" eaLnBrk="1" latinLnBrk="0" hangingPunct="1">
        <a:spcBef>
          <a:spcPct val="0"/>
        </a:spcBef>
        <a:buNone/>
        <a:defRPr sz="5200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95507" rtl="0" eaLnBrk="1" latinLnBrk="0" hangingPunct="1">
        <a:spcBef>
          <a:spcPct val="20000"/>
        </a:spcBef>
        <a:buFont typeface="Arial" pitchFamily="34" charset="0"/>
        <a:buNone/>
        <a:defRPr sz="3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08850" indent="-311096" algn="l" defTabSz="995507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84" indent="-248877" algn="l" defTabSz="995507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138" indent="-248877" algn="l" defTabSz="995507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9891" indent="-248877" algn="l" defTabSz="995507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7645" indent="-248877" algn="l" defTabSz="9955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9955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9955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9955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E11E-0431-4FCA-7CEB-32868D3BC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4482"/>
            <a:ext cx="7061347" cy="2590801"/>
          </a:xfrm>
        </p:spPr>
        <p:txBody>
          <a:bodyPr/>
          <a:lstStyle/>
          <a:p>
            <a:pPr algn="ctr"/>
            <a:br>
              <a:rPr lang="en-US" sz="3200" dirty="0"/>
            </a:br>
            <a:r>
              <a:rPr lang="en-US" sz="2400" dirty="0"/>
              <a:t>How to look after School Emergency</a:t>
            </a:r>
            <a:br>
              <a:rPr lang="en-US" sz="2400" dirty="0"/>
            </a:br>
            <a:r>
              <a:rPr lang="en-US" sz="2400" dirty="0"/>
              <a:t> Asthma and Allergy Kit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0A9774-CAB2-0AD5-923A-040ED1066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3744120"/>
            <a:ext cx="7315200" cy="1447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0DB1C5-3230-A7E4-5CD4-AD6D865E6EF3}"/>
              </a:ext>
            </a:extLst>
          </p:cNvPr>
          <p:cNvSpPr txBox="1"/>
          <p:nvPr/>
        </p:nvSpPr>
        <p:spPr>
          <a:xfrm>
            <a:off x="102966" y="991643"/>
            <a:ext cx="7315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After using Emergency Salbutamol and Spacer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/>
              <a:t>Make sure you contact the family to inform them you have administered medication.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/>
              <a:t>The Salbutamol and Spacer can be reused again. Paper disposable ones should be binned.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/>
              <a:t>Take aerosol out of inhaler and take spacer apart.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/>
              <a:t>Wash plastic inhaler and spacer with warm soapy water for 15 minutes.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/>
              <a:t>Shake off excess water and leave to air dry.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/>
              <a:t>Once dry put back together and place in a material bag or box.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BDEDD1-359C-CEEA-53C6-3BA1B1D9E5CF}"/>
              </a:ext>
            </a:extLst>
          </p:cNvPr>
          <p:cNvSpPr txBox="1"/>
          <p:nvPr/>
        </p:nvSpPr>
        <p:spPr>
          <a:xfrm>
            <a:off x="123825" y="5524997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/>
                </a:solidFill>
              </a:rPr>
              <a:t>After using Auto injector Pen: </a:t>
            </a:r>
            <a:r>
              <a:rPr lang="en-GB" sz="1000" b="1" u="sng" dirty="0">
                <a:solidFill>
                  <a:schemeClr val="bg2"/>
                </a:solidFill>
              </a:rPr>
              <a:t>https://www.sparepensinschools.uk/for-schools/supply-storage-and-care-of-aais/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In anaphylaxis follow child’s Allergy plan. Auto injector pens are set doses but provided by different brands and are used differently, instructions are on the device.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Only use </a:t>
            </a:r>
            <a:r>
              <a:rPr lang="en-GB" sz="1800" dirty="0">
                <a:solidFill>
                  <a:srgbClr val="000000"/>
                </a:solidFill>
              </a:rPr>
              <a:t>Auto injector pens </a:t>
            </a:r>
            <a:r>
              <a:rPr lang="en-GB" sz="1800" dirty="0"/>
              <a:t>on children who have an allergy plan.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Dispose used injector pens in a yellow sharps bin.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If you have called an ambulance, give them the used pens to dispose.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Give out of date pens to families to take to the GP/hospital appointment to dispose.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Out of date pens can also be taken to the CCNT office , The Bridge at Mile End hospital for disposal.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Your out of date pen can used for demonstration and practice using an orange.</a:t>
            </a:r>
          </a:p>
          <a:p>
            <a:endParaRPr lang="en-GB" sz="1800" dirty="0"/>
          </a:p>
          <a:p>
            <a:endParaRPr lang="en-GB" sz="1800" dirty="0"/>
          </a:p>
          <a:p>
            <a:pPr marL="342900" indent="-342900">
              <a:buFont typeface="+mj-lt"/>
              <a:buAutoNum type="arabicPeriod"/>
            </a:pPr>
            <a:endParaRPr lang="en-GB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901F53-FE36-602C-7C49-96EF62BBE499}"/>
              </a:ext>
            </a:extLst>
          </p:cNvPr>
          <p:cNvSpPr txBox="1"/>
          <p:nvPr/>
        </p:nvSpPr>
        <p:spPr>
          <a:xfrm rot="10800000" flipV="1">
            <a:off x="1038224" y="5250328"/>
            <a:ext cx="6534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>
                <a:solidFill>
                  <a:srgbClr val="0070C0"/>
                </a:solidFill>
              </a:rPr>
              <a:t>How to wash a spacer https://www.youtube.com/watch?v=noWzhwDBagI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24E75D-977F-59DA-DEE3-AD131A27D471}"/>
              </a:ext>
            </a:extLst>
          </p:cNvPr>
          <p:cNvSpPr txBox="1"/>
          <p:nvPr/>
        </p:nvSpPr>
        <p:spPr>
          <a:xfrm>
            <a:off x="5457825" y="9306719"/>
            <a:ext cx="21050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70C0"/>
                </a:solidFill>
              </a:rPr>
              <a:t>Tori Hadaway</a:t>
            </a:r>
          </a:p>
          <a:p>
            <a:pPr algn="ctr"/>
            <a:r>
              <a:rPr lang="en-GB" sz="1400" dirty="0">
                <a:solidFill>
                  <a:srgbClr val="0070C0"/>
                </a:solidFill>
              </a:rPr>
              <a:t>Community Specialist Asthma Nurse </a:t>
            </a:r>
          </a:p>
          <a:p>
            <a:pPr algn="ctr"/>
            <a:endParaRPr lang="en-GB" sz="1400" dirty="0">
              <a:solidFill>
                <a:srgbClr val="0070C0"/>
              </a:solidFill>
            </a:endParaRPr>
          </a:p>
          <a:p>
            <a:r>
              <a:rPr lang="en-GB" sz="1200" dirty="0">
                <a:solidFill>
                  <a:srgbClr val="0070C0"/>
                </a:solidFill>
              </a:rPr>
              <a:t>TH.peadasthmanurse@nhs.net</a:t>
            </a:r>
          </a:p>
        </p:txBody>
      </p:sp>
    </p:spTree>
    <p:extLst>
      <p:ext uri="{BB962C8B-B14F-4D97-AF65-F5344CB8AC3E}">
        <p14:creationId xmlns:p14="http://schemas.microsoft.com/office/powerpoint/2010/main" val="144729221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NHS BH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267</Words>
  <Application>Microsoft Office PowerPoint</Application>
  <PresentationFormat>Custom</PresentationFormat>
  <Paragraphs>22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Custom Design</vt:lpstr>
      <vt:lpstr> How to look after School Emergency  Asthma and Allergy Kit</vt:lpstr>
    </vt:vector>
  </TitlesOfParts>
  <Company>The Barts and the London NHS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Kesti Gossling</dc:creator>
  <cp:lastModifiedBy>Hadaway, Tori</cp:lastModifiedBy>
  <cp:revision>58</cp:revision>
  <dcterms:created xsi:type="dcterms:W3CDTF">2022-10-02T23:17:03Z</dcterms:created>
  <dcterms:modified xsi:type="dcterms:W3CDTF">2023-07-10T10:41:40Z</dcterms:modified>
</cp:coreProperties>
</file>