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DAB4-8867-4538-8216-939FD788D693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D0A2-EF44-4CD4-9E12-D06DA87CB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46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DAB4-8867-4538-8216-939FD788D693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D0A2-EF44-4CD4-9E12-D06DA87CB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60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DAB4-8867-4538-8216-939FD788D693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D0A2-EF44-4CD4-9E12-D06DA87CB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DAB4-8867-4538-8216-939FD788D693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D0A2-EF44-4CD4-9E12-D06DA87CB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40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DAB4-8867-4538-8216-939FD788D693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D0A2-EF44-4CD4-9E12-D06DA87CB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30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DAB4-8867-4538-8216-939FD788D693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D0A2-EF44-4CD4-9E12-D06DA87CB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3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DAB4-8867-4538-8216-939FD788D693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D0A2-EF44-4CD4-9E12-D06DA87CB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57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DAB4-8867-4538-8216-939FD788D693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D0A2-EF44-4CD4-9E12-D06DA87CB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58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DAB4-8867-4538-8216-939FD788D693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D0A2-EF44-4CD4-9E12-D06DA87CB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3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DAB4-8867-4538-8216-939FD788D693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D0A2-EF44-4CD4-9E12-D06DA87CB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30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DAB4-8867-4538-8216-939FD788D693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D0A2-EF44-4CD4-9E12-D06DA87CB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99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CDAB4-8867-4538-8216-939FD788D693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AD0A2-EF44-4CD4-9E12-D06DA87CB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02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9" t="7713" r="13896" b="3990"/>
          <a:stretch/>
        </p:blipFill>
        <p:spPr bwMode="auto">
          <a:xfrm>
            <a:off x="2195736" y="1340768"/>
            <a:ext cx="4968552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98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879" y="1484784"/>
            <a:ext cx="570665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463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722635" cy="434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240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488327" cy="416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987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520" y="1268760"/>
            <a:ext cx="641496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502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78" y="1052736"/>
            <a:ext cx="611433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88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5319324" cy="402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31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5625423" cy="423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518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574048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35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5507172" cy="375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984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94458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557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52228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499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975" y="1556792"/>
            <a:ext cx="5319233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286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1"/>
            <a:ext cx="5378579" cy="406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935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Nelson, Tonicia - Administrative Apprentice</dc:creator>
  <cp:lastModifiedBy>Goiriz Rebeca</cp:lastModifiedBy>
  <cp:revision>1</cp:revision>
  <dcterms:created xsi:type="dcterms:W3CDTF">2017-10-09T14:59:14Z</dcterms:created>
  <dcterms:modified xsi:type="dcterms:W3CDTF">2018-12-11T16:09:06Z</dcterms:modified>
</cp:coreProperties>
</file>