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85" r:id="rId3"/>
    <p:sldId id="289" r:id="rId4"/>
    <p:sldId id="287" r:id="rId5"/>
    <p:sldId id="28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ECA49-6260-47D9-BE4C-0E9A2AFA3283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CD717-121E-4E90-9312-D3861238A3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836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8">
            <a:extLst>
              <a:ext uri="{FF2B5EF4-FFF2-40B4-BE49-F238E27FC236}">
                <a16:creationId xmlns:a16="http://schemas.microsoft.com/office/drawing/2014/main" id="{8E14B46F-2CB4-3F7C-6934-511F38B388F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823917" y="4817717"/>
            <a:ext cx="1796393" cy="302181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B13DC8"/>
                </a:solidFill>
                <a:latin typeface="Speak Pro"/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3" name="Text Placeholder 50">
            <a:extLst>
              <a:ext uri="{FF2B5EF4-FFF2-40B4-BE49-F238E27FC236}">
                <a16:creationId xmlns:a16="http://schemas.microsoft.com/office/drawing/2014/main" id="{E31A4E21-18F6-07F2-8195-363DAAF6FA9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823917" y="5210964"/>
            <a:ext cx="1813566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48">
            <a:extLst>
              <a:ext uri="{FF2B5EF4-FFF2-40B4-BE49-F238E27FC236}">
                <a16:creationId xmlns:a16="http://schemas.microsoft.com/office/drawing/2014/main" id="{DD77667C-2A79-AF5E-5C92-A98818882DD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134075" y="4817717"/>
            <a:ext cx="1796393" cy="302181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172DA6"/>
                </a:solidFill>
                <a:latin typeface="Speak Pro"/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5" name="Text Placeholder 50">
            <a:extLst>
              <a:ext uri="{FF2B5EF4-FFF2-40B4-BE49-F238E27FC236}">
                <a16:creationId xmlns:a16="http://schemas.microsoft.com/office/drawing/2014/main" id="{9B3FE2C9-E08F-4B69-8228-4426EEB8DE9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134075" y="5210964"/>
            <a:ext cx="1813566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48">
            <a:extLst>
              <a:ext uri="{FF2B5EF4-FFF2-40B4-BE49-F238E27FC236}">
                <a16:creationId xmlns:a16="http://schemas.microsoft.com/office/drawing/2014/main" id="{E4C81963-91D6-6491-78BE-17AEC7891CD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444233" y="4817717"/>
            <a:ext cx="1796393" cy="302181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00B0F0"/>
                </a:solidFill>
                <a:latin typeface="Speak Pro"/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Text Placeholder 50">
            <a:extLst>
              <a:ext uri="{FF2B5EF4-FFF2-40B4-BE49-F238E27FC236}">
                <a16:creationId xmlns:a16="http://schemas.microsoft.com/office/drawing/2014/main" id="{859BCC5C-FCF2-F0E2-0F66-03B0D06FE9F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444233" y="5210964"/>
            <a:ext cx="1813566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48">
            <a:extLst>
              <a:ext uri="{FF2B5EF4-FFF2-40B4-BE49-F238E27FC236}">
                <a16:creationId xmlns:a16="http://schemas.microsoft.com/office/drawing/2014/main" id="{1E8B2931-4987-16F6-7F86-F85FEF33182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754401" y="4817717"/>
            <a:ext cx="1796393" cy="302181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20A472"/>
                </a:solidFill>
                <a:latin typeface="Speak Pro"/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9" name="Text Placeholder 50">
            <a:extLst>
              <a:ext uri="{FF2B5EF4-FFF2-40B4-BE49-F238E27FC236}">
                <a16:creationId xmlns:a16="http://schemas.microsoft.com/office/drawing/2014/main" id="{0219488C-4172-70EC-19F0-F8E4656CCB5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754401" y="5210964"/>
            <a:ext cx="1813566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67947290-CEA3-D4BB-ABB2-FB1184C8563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6207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ub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8">
            <a:extLst>
              <a:ext uri="{FF2B5EF4-FFF2-40B4-BE49-F238E27FC236}">
                <a16:creationId xmlns:a16="http://schemas.microsoft.com/office/drawing/2014/main" id="{074D9B80-5065-BC1A-771B-233F86A6DC3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6185" y="4014517"/>
            <a:ext cx="1182118" cy="302181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rgbClr val="B13DC8"/>
                </a:solidFill>
                <a:latin typeface="Speak Pro"/>
              </a:defRPr>
            </a:lvl1pPr>
          </a:lstStyle>
          <a:p>
            <a:pPr lvl="0"/>
            <a:r>
              <a:rPr lang="en-US"/>
              <a:t>EDIT</a:t>
            </a:r>
          </a:p>
        </p:txBody>
      </p:sp>
      <p:sp>
        <p:nvSpPr>
          <p:cNvPr id="3" name="Text Placeholder 50">
            <a:extLst>
              <a:ext uri="{FF2B5EF4-FFF2-40B4-BE49-F238E27FC236}">
                <a16:creationId xmlns:a16="http://schemas.microsoft.com/office/drawing/2014/main" id="{D5EDA6B3-5B1B-0B72-0F12-D5A5FCD9145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6185" y="4486174"/>
            <a:ext cx="1182118" cy="1183096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48">
            <a:extLst>
              <a:ext uri="{FF2B5EF4-FFF2-40B4-BE49-F238E27FC236}">
                <a16:creationId xmlns:a16="http://schemas.microsoft.com/office/drawing/2014/main" id="{8BF5A27A-28CD-6676-752E-9C3DD5E2877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839105" y="4014517"/>
            <a:ext cx="1208900" cy="302181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rgbClr val="172DA6"/>
                </a:solidFill>
                <a:latin typeface="Speak Pro"/>
              </a:defRPr>
            </a:lvl1pPr>
          </a:lstStyle>
          <a:p>
            <a:pPr lvl="0"/>
            <a:r>
              <a:rPr lang="en-US"/>
              <a:t>EDIT</a:t>
            </a:r>
          </a:p>
        </p:txBody>
      </p:sp>
      <p:sp>
        <p:nvSpPr>
          <p:cNvPr id="5" name="Text Placeholder 50">
            <a:extLst>
              <a:ext uri="{FF2B5EF4-FFF2-40B4-BE49-F238E27FC236}">
                <a16:creationId xmlns:a16="http://schemas.microsoft.com/office/drawing/2014/main" id="{59449F61-E5D8-2725-4236-BAF06CC6856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839105" y="4486174"/>
            <a:ext cx="1182118" cy="1183096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48">
            <a:extLst>
              <a:ext uri="{FF2B5EF4-FFF2-40B4-BE49-F238E27FC236}">
                <a16:creationId xmlns:a16="http://schemas.microsoft.com/office/drawing/2014/main" id="{62C6F0C2-FF59-8CA8-3EF5-FB3E859C6FA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222025" y="4014517"/>
            <a:ext cx="1181103" cy="302181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rgbClr val="00B0F0"/>
                </a:solidFill>
                <a:latin typeface="Speak Pro"/>
              </a:defRPr>
            </a:lvl1pPr>
          </a:lstStyle>
          <a:p>
            <a:pPr lvl="0"/>
            <a:r>
              <a:rPr lang="en-US"/>
              <a:t>EDIT</a:t>
            </a:r>
          </a:p>
        </p:txBody>
      </p:sp>
      <p:sp>
        <p:nvSpPr>
          <p:cNvPr id="7" name="Text Placeholder 50">
            <a:extLst>
              <a:ext uri="{FF2B5EF4-FFF2-40B4-BE49-F238E27FC236}">
                <a16:creationId xmlns:a16="http://schemas.microsoft.com/office/drawing/2014/main" id="{31F259B1-6889-1EF0-2EDA-2DDD81911D6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222025" y="4486174"/>
            <a:ext cx="1182118" cy="1183096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48">
            <a:extLst>
              <a:ext uri="{FF2B5EF4-FFF2-40B4-BE49-F238E27FC236}">
                <a16:creationId xmlns:a16="http://schemas.microsoft.com/office/drawing/2014/main" id="{35C58B8C-2CCF-5C7A-7EA3-9A6AFFB938E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604945" y="4014517"/>
            <a:ext cx="1181103" cy="302181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rgbClr val="20A472"/>
                </a:solidFill>
                <a:latin typeface="Speak Pro"/>
              </a:defRPr>
            </a:lvl1pPr>
          </a:lstStyle>
          <a:p>
            <a:pPr lvl="0"/>
            <a:r>
              <a:rPr lang="en-US"/>
              <a:t>EDIT</a:t>
            </a:r>
          </a:p>
        </p:txBody>
      </p:sp>
      <p:sp>
        <p:nvSpPr>
          <p:cNvPr id="9" name="Text Placeholder 50">
            <a:extLst>
              <a:ext uri="{FF2B5EF4-FFF2-40B4-BE49-F238E27FC236}">
                <a16:creationId xmlns:a16="http://schemas.microsoft.com/office/drawing/2014/main" id="{F64EF2C5-AF07-884B-DEAF-F737E54D0E6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604945" y="4486174"/>
            <a:ext cx="1182118" cy="1183096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8">
            <a:extLst>
              <a:ext uri="{FF2B5EF4-FFF2-40B4-BE49-F238E27FC236}">
                <a16:creationId xmlns:a16="http://schemas.microsoft.com/office/drawing/2014/main" id="{589BD4B3-A827-4EEA-8902-C26A0D5BFFD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555233" y="4014517"/>
            <a:ext cx="1181103" cy="302181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rgbClr val="B13DC8"/>
                </a:solidFill>
                <a:latin typeface="Speak Pro"/>
              </a:defRPr>
            </a:lvl1pPr>
          </a:lstStyle>
          <a:p>
            <a:pPr lvl="0"/>
            <a:r>
              <a:rPr lang="en-US"/>
              <a:t>EDIT</a:t>
            </a:r>
          </a:p>
        </p:txBody>
      </p:sp>
      <p:sp>
        <p:nvSpPr>
          <p:cNvPr id="11" name="Text Placeholder 50">
            <a:extLst>
              <a:ext uri="{FF2B5EF4-FFF2-40B4-BE49-F238E27FC236}">
                <a16:creationId xmlns:a16="http://schemas.microsoft.com/office/drawing/2014/main" id="{713EAAC7-0159-DA5E-575D-89E799BE494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555233" y="4486174"/>
            <a:ext cx="1182118" cy="1183096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48">
            <a:extLst>
              <a:ext uri="{FF2B5EF4-FFF2-40B4-BE49-F238E27FC236}">
                <a16:creationId xmlns:a16="http://schemas.microsoft.com/office/drawing/2014/main" id="{4B298304-DD65-300D-D316-C41C207EA1C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938153" y="4014517"/>
            <a:ext cx="1181093" cy="302181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rgbClr val="172DA6"/>
                </a:solidFill>
                <a:latin typeface="Speak Pro"/>
              </a:defRPr>
            </a:lvl1pPr>
          </a:lstStyle>
          <a:p>
            <a:pPr lvl="0"/>
            <a:r>
              <a:rPr lang="en-US"/>
              <a:t>EDIT</a:t>
            </a:r>
          </a:p>
        </p:txBody>
      </p:sp>
      <p:sp>
        <p:nvSpPr>
          <p:cNvPr id="13" name="Text Placeholder 50">
            <a:extLst>
              <a:ext uri="{FF2B5EF4-FFF2-40B4-BE49-F238E27FC236}">
                <a16:creationId xmlns:a16="http://schemas.microsoft.com/office/drawing/2014/main" id="{03BFAF35-945B-FED6-51FE-F2C7BCBF4E7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938153" y="4486174"/>
            <a:ext cx="1182118" cy="1183096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8">
            <a:extLst>
              <a:ext uri="{FF2B5EF4-FFF2-40B4-BE49-F238E27FC236}">
                <a16:creationId xmlns:a16="http://schemas.microsoft.com/office/drawing/2014/main" id="{D8EB0360-425B-0AC7-67E7-8723E4B61CD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9321073" y="4014517"/>
            <a:ext cx="1181093" cy="302181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rgbClr val="00B0F0"/>
                </a:solidFill>
                <a:latin typeface="Speak Pro"/>
              </a:defRPr>
            </a:lvl1pPr>
          </a:lstStyle>
          <a:p>
            <a:pPr lvl="0"/>
            <a:r>
              <a:rPr lang="en-US"/>
              <a:t>EDIT</a:t>
            </a:r>
          </a:p>
        </p:txBody>
      </p:sp>
      <p:sp>
        <p:nvSpPr>
          <p:cNvPr id="15" name="Text Placeholder 50">
            <a:extLst>
              <a:ext uri="{FF2B5EF4-FFF2-40B4-BE49-F238E27FC236}">
                <a16:creationId xmlns:a16="http://schemas.microsoft.com/office/drawing/2014/main" id="{7DAF437A-9CDB-05AF-FA85-1DB00E18755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9321073" y="4486174"/>
            <a:ext cx="1182118" cy="1183096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48">
            <a:extLst>
              <a:ext uri="{FF2B5EF4-FFF2-40B4-BE49-F238E27FC236}">
                <a16:creationId xmlns:a16="http://schemas.microsoft.com/office/drawing/2014/main" id="{F58B0249-7481-7C56-1963-87C7DC403D1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703993" y="4014517"/>
            <a:ext cx="1181093" cy="302181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rgbClr val="20A472"/>
                </a:solidFill>
                <a:latin typeface="Speak Pro"/>
              </a:defRPr>
            </a:lvl1pPr>
          </a:lstStyle>
          <a:p>
            <a:pPr lvl="0"/>
            <a:r>
              <a:rPr lang="en-US"/>
              <a:t>EDIT</a:t>
            </a:r>
          </a:p>
        </p:txBody>
      </p:sp>
      <p:sp>
        <p:nvSpPr>
          <p:cNvPr id="17" name="Text Placeholder 50">
            <a:extLst>
              <a:ext uri="{FF2B5EF4-FFF2-40B4-BE49-F238E27FC236}">
                <a16:creationId xmlns:a16="http://schemas.microsoft.com/office/drawing/2014/main" id="{F987A1F0-F34F-93B8-1134-E05AC48E626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703993" y="4486174"/>
            <a:ext cx="1182118" cy="1183096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F9257D1-F3C1-D8F3-0BF8-FC955A68505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21193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ip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8">
            <a:extLst>
              <a:ext uri="{FF2B5EF4-FFF2-40B4-BE49-F238E27FC236}">
                <a16:creationId xmlns:a16="http://schemas.microsoft.com/office/drawing/2014/main" id="{4BFF2B69-5F87-96A7-2AA1-EC6B61EE759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580055" y="1776093"/>
            <a:ext cx="2158998" cy="302181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rgbClr val="B13DC8"/>
                </a:solidFill>
                <a:latin typeface="Speak Pro"/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3" name="Text Placeholder 50">
            <a:extLst>
              <a:ext uri="{FF2B5EF4-FFF2-40B4-BE49-F238E27FC236}">
                <a16:creationId xmlns:a16="http://schemas.microsoft.com/office/drawing/2014/main" id="{19585641-9228-A9EA-405C-7AF95D2C0CC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580055" y="2111377"/>
            <a:ext cx="2179636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48">
            <a:extLst>
              <a:ext uri="{FF2B5EF4-FFF2-40B4-BE49-F238E27FC236}">
                <a16:creationId xmlns:a16="http://schemas.microsoft.com/office/drawing/2014/main" id="{57910195-19E3-0D9C-C2E9-9464F148075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674537" y="1776093"/>
            <a:ext cx="2158998" cy="302181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rgbClr val="B13DC8"/>
                </a:solidFill>
                <a:latin typeface="Speak Pro"/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5" name="Text Placeholder 50">
            <a:extLst>
              <a:ext uri="{FF2B5EF4-FFF2-40B4-BE49-F238E27FC236}">
                <a16:creationId xmlns:a16="http://schemas.microsoft.com/office/drawing/2014/main" id="{CD81A81E-3728-2494-B925-648FBD083DC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674537" y="2111377"/>
            <a:ext cx="2179636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48">
            <a:extLst>
              <a:ext uri="{FF2B5EF4-FFF2-40B4-BE49-F238E27FC236}">
                <a16:creationId xmlns:a16="http://schemas.microsoft.com/office/drawing/2014/main" id="{AE814330-8BB9-3E45-2606-BBC9B970F12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9697897" y="1776093"/>
            <a:ext cx="2158998" cy="302181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rgbClr val="B13DC8"/>
                </a:solidFill>
                <a:latin typeface="Speak Pro"/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Text Placeholder 50">
            <a:extLst>
              <a:ext uri="{FF2B5EF4-FFF2-40B4-BE49-F238E27FC236}">
                <a16:creationId xmlns:a16="http://schemas.microsoft.com/office/drawing/2014/main" id="{B249DE32-9451-4BE9-12C9-762216BE72E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9697897" y="2111377"/>
            <a:ext cx="2179636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48">
            <a:extLst>
              <a:ext uri="{FF2B5EF4-FFF2-40B4-BE49-F238E27FC236}">
                <a16:creationId xmlns:a16="http://schemas.microsoft.com/office/drawing/2014/main" id="{626E927C-3ECB-213C-FE82-85CB5505F3D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580055" y="2914741"/>
            <a:ext cx="2158998" cy="302181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rgbClr val="172DA6"/>
                </a:solidFill>
                <a:latin typeface="Speak Pro"/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9" name="Text Placeholder 50">
            <a:extLst>
              <a:ext uri="{FF2B5EF4-FFF2-40B4-BE49-F238E27FC236}">
                <a16:creationId xmlns:a16="http://schemas.microsoft.com/office/drawing/2014/main" id="{52E85ACD-D61E-0977-130E-EB1F2CD8F94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580055" y="3254806"/>
            <a:ext cx="2179636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8">
            <a:extLst>
              <a:ext uri="{FF2B5EF4-FFF2-40B4-BE49-F238E27FC236}">
                <a16:creationId xmlns:a16="http://schemas.microsoft.com/office/drawing/2014/main" id="{A9335B5D-7FE8-A91F-761B-46887478D3E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674537" y="2914741"/>
            <a:ext cx="2158998" cy="302181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rgbClr val="172DA6"/>
                </a:solidFill>
                <a:latin typeface="Speak Pro"/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1" name="Text Placeholder 50">
            <a:extLst>
              <a:ext uri="{FF2B5EF4-FFF2-40B4-BE49-F238E27FC236}">
                <a16:creationId xmlns:a16="http://schemas.microsoft.com/office/drawing/2014/main" id="{875378D9-7D93-8507-A0DD-D61AF24C7AF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674537" y="3254806"/>
            <a:ext cx="2179636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48">
            <a:extLst>
              <a:ext uri="{FF2B5EF4-FFF2-40B4-BE49-F238E27FC236}">
                <a16:creationId xmlns:a16="http://schemas.microsoft.com/office/drawing/2014/main" id="{6F9C8D51-1277-522F-C0AD-C78581220C0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9697897" y="2914741"/>
            <a:ext cx="2158998" cy="302181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rgbClr val="172DA6"/>
                </a:solidFill>
                <a:latin typeface="Speak Pro"/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3" name="Text Placeholder 50">
            <a:extLst>
              <a:ext uri="{FF2B5EF4-FFF2-40B4-BE49-F238E27FC236}">
                <a16:creationId xmlns:a16="http://schemas.microsoft.com/office/drawing/2014/main" id="{4F4808CE-BA25-3C64-CBE7-107B56B1F74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9697897" y="3254806"/>
            <a:ext cx="2179636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8">
            <a:extLst>
              <a:ext uri="{FF2B5EF4-FFF2-40B4-BE49-F238E27FC236}">
                <a16:creationId xmlns:a16="http://schemas.microsoft.com/office/drawing/2014/main" id="{BD8F2F2A-A4C2-AC00-6FC9-D04B17828B1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580055" y="4057988"/>
            <a:ext cx="2158998" cy="302181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rgbClr val="00B0F0"/>
                </a:solidFill>
                <a:latin typeface="Speak Pro"/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5" name="Text Placeholder 50">
            <a:extLst>
              <a:ext uri="{FF2B5EF4-FFF2-40B4-BE49-F238E27FC236}">
                <a16:creationId xmlns:a16="http://schemas.microsoft.com/office/drawing/2014/main" id="{8229F214-9D6C-F445-512F-56A4D2F6F21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580055" y="4392594"/>
            <a:ext cx="2179636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48">
            <a:extLst>
              <a:ext uri="{FF2B5EF4-FFF2-40B4-BE49-F238E27FC236}">
                <a16:creationId xmlns:a16="http://schemas.microsoft.com/office/drawing/2014/main" id="{48EAE744-40C6-CAF5-10E2-415558766A1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674537" y="4057988"/>
            <a:ext cx="2158998" cy="302181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rgbClr val="00B0F0"/>
                </a:solidFill>
                <a:latin typeface="Speak Pro"/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7" name="Text Placeholder 50">
            <a:extLst>
              <a:ext uri="{FF2B5EF4-FFF2-40B4-BE49-F238E27FC236}">
                <a16:creationId xmlns:a16="http://schemas.microsoft.com/office/drawing/2014/main" id="{AA09199F-40FD-AAE8-C83A-AAC11253DF3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674537" y="4392594"/>
            <a:ext cx="2179636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48">
            <a:extLst>
              <a:ext uri="{FF2B5EF4-FFF2-40B4-BE49-F238E27FC236}">
                <a16:creationId xmlns:a16="http://schemas.microsoft.com/office/drawing/2014/main" id="{04E44B38-474D-EDE5-B2D7-98929D10B72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9697897" y="4057988"/>
            <a:ext cx="2158998" cy="302181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rgbClr val="00B0F0"/>
                </a:solidFill>
                <a:latin typeface="Speak Pro"/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9" name="Text Placeholder 50">
            <a:extLst>
              <a:ext uri="{FF2B5EF4-FFF2-40B4-BE49-F238E27FC236}">
                <a16:creationId xmlns:a16="http://schemas.microsoft.com/office/drawing/2014/main" id="{1D7AFF42-0F7B-B399-4EE2-0B496BF6AEB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9697897" y="4392594"/>
            <a:ext cx="2179636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48">
            <a:extLst>
              <a:ext uri="{FF2B5EF4-FFF2-40B4-BE49-F238E27FC236}">
                <a16:creationId xmlns:a16="http://schemas.microsoft.com/office/drawing/2014/main" id="{1C4D80F1-41CF-6C60-3504-E7E4CDBC4B0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580055" y="5231922"/>
            <a:ext cx="2158998" cy="302181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rgbClr val="20A472"/>
                </a:solidFill>
                <a:latin typeface="Speak Pro"/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1" name="Text Placeholder 50">
            <a:extLst>
              <a:ext uri="{FF2B5EF4-FFF2-40B4-BE49-F238E27FC236}">
                <a16:creationId xmlns:a16="http://schemas.microsoft.com/office/drawing/2014/main" id="{452F58C8-D010-B34E-A259-964253EC09C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580055" y="5566519"/>
            <a:ext cx="2179636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8">
            <a:extLst>
              <a:ext uri="{FF2B5EF4-FFF2-40B4-BE49-F238E27FC236}">
                <a16:creationId xmlns:a16="http://schemas.microsoft.com/office/drawing/2014/main" id="{B9954A12-56CB-9C21-017C-E0A4EF67593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674537" y="5231922"/>
            <a:ext cx="2158998" cy="302181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rgbClr val="20A472"/>
                </a:solidFill>
                <a:latin typeface="Speak Pro"/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3" name="Text Placeholder 50">
            <a:extLst>
              <a:ext uri="{FF2B5EF4-FFF2-40B4-BE49-F238E27FC236}">
                <a16:creationId xmlns:a16="http://schemas.microsoft.com/office/drawing/2014/main" id="{788E3B29-FA66-1432-1523-F666C0D890F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674537" y="5566519"/>
            <a:ext cx="2179636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48">
            <a:extLst>
              <a:ext uri="{FF2B5EF4-FFF2-40B4-BE49-F238E27FC236}">
                <a16:creationId xmlns:a16="http://schemas.microsoft.com/office/drawing/2014/main" id="{AE4272AF-844D-9656-FF26-5B793A0D8DF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9697897" y="5231922"/>
            <a:ext cx="2158998" cy="302181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rgbClr val="20A472"/>
                </a:solidFill>
                <a:latin typeface="Speak Pro"/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5" name="Text Placeholder 50">
            <a:extLst>
              <a:ext uri="{FF2B5EF4-FFF2-40B4-BE49-F238E27FC236}">
                <a16:creationId xmlns:a16="http://schemas.microsoft.com/office/drawing/2014/main" id="{599C2F8B-0660-F11D-A49E-76C0400A585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9697897" y="5566519"/>
            <a:ext cx="2179636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09464050-31D6-301D-A0F2-C1D0DA86632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760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E0A2B0-16D7-0B09-55DB-CD4536F041D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30127" y="457200"/>
            <a:ext cx="11731752" cy="6309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9BAB4E-4B24-683B-9BE4-23DC78D3402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30127" y="1825627"/>
            <a:ext cx="11731752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E639E-1B4E-8A2A-FD0F-F1021538B638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230127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Avenir Next LT Pro Light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A1AC1-6861-291F-900E-D0092C855EB2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9277" y="6356351"/>
            <a:ext cx="5933441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Avenir Next LT Pro Light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9C1DC-4B7D-9B66-7405-666A5DD8577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9218679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Avenir Next LT Pro Light"/>
              </a:defRPr>
            </a:lvl1pPr>
          </a:lstStyle>
          <a:p>
            <a:pPr lvl="0"/>
            <a:fld id="{6FEF571D-29EE-4061-A8A1-549EDE98F082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lvl1pPr marL="0" marR="0" lvl="0" indent="0" algn="ctr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None/>
        <a:tabLst/>
        <a:defRPr lang="en-US" sz="3600" b="1" i="0" u="none" strike="noStrike" kern="1200" cap="all" spc="0" baseline="0">
          <a:solidFill>
            <a:srgbClr val="000000"/>
          </a:solidFill>
          <a:uFillTx/>
          <a:latin typeface="Speak Pro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Avenir Next LT Pro Light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Avenir Next LT Pro Light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Avenir Next LT Pro Light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Avenir Next LT Pro Light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Avenir Next LT Pro Light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3">
            <a:extLst>
              <a:ext uri="{FF2B5EF4-FFF2-40B4-BE49-F238E27FC236}">
                <a16:creationId xmlns:a16="http://schemas.microsoft.com/office/drawing/2014/main" id="{C68344DE-C326-D837-8D93-E6A2EBFFB509}"/>
              </a:ext>
            </a:extLst>
          </p:cNvPr>
          <p:cNvSpPr/>
          <p:nvPr/>
        </p:nvSpPr>
        <p:spPr>
          <a:xfrm>
            <a:off x="4134075" y="2661653"/>
            <a:ext cx="1333840" cy="116058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 cap="flat">
            <a:solidFill>
              <a:srgbClr val="172DA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 dirty="0">
                <a:solidFill>
                  <a:srgbClr val="172DA6"/>
                </a:solidFill>
                <a:uFillTx/>
                <a:latin typeface="Avenir Next LT Pro Light"/>
              </a:rPr>
              <a:t>Pathway2</a:t>
            </a:r>
          </a:p>
        </p:txBody>
      </p:sp>
      <p:sp>
        <p:nvSpPr>
          <p:cNvPr id="3" name="Oval 4">
            <a:extLst>
              <a:ext uri="{FF2B5EF4-FFF2-40B4-BE49-F238E27FC236}">
                <a16:creationId xmlns:a16="http://schemas.microsoft.com/office/drawing/2014/main" id="{8116877C-1B9F-013D-26BD-FCCB827E2BF0}"/>
              </a:ext>
            </a:extLst>
          </p:cNvPr>
          <p:cNvSpPr/>
          <p:nvPr/>
        </p:nvSpPr>
        <p:spPr>
          <a:xfrm>
            <a:off x="6444234" y="2661653"/>
            <a:ext cx="1405120" cy="116058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 cap="flat">
            <a:solidFill>
              <a:srgbClr val="00B0F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b="0" i="0" u="none" strike="noStrike" kern="1200" cap="none" spc="0" baseline="0" dirty="0">
              <a:solidFill>
                <a:srgbClr val="00B0F0"/>
              </a:solidFill>
              <a:uFillTx/>
              <a:latin typeface="Avenir Next LT Pr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dirty="0">
              <a:solidFill>
                <a:srgbClr val="00B0F0"/>
              </a:solidFill>
              <a:latin typeface="Avenir Next LT Pr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 dirty="0">
                <a:solidFill>
                  <a:srgbClr val="00B0F0"/>
                </a:solidFill>
                <a:uFillTx/>
                <a:latin typeface="Avenir Next LT Pro Light"/>
              </a:rPr>
              <a:t>Pathway3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200" b="0" i="0" u="none" strike="noStrike" kern="1200" cap="none" spc="0" baseline="0" dirty="0">
              <a:solidFill>
                <a:srgbClr val="00B0F0"/>
              </a:solidFill>
              <a:uFillTx/>
              <a:latin typeface="Avenir Next LT Pro Light"/>
            </a:endParaRPr>
          </a:p>
        </p:txBody>
      </p:sp>
      <p:sp>
        <p:nvSpPr>
          <p:cNvPr id="4" name="Oval 5">
            <a:extLst>
              <a:ext uri="{FF2B5EF4-FFF2-40B4-BE49-F238E27FC236}">
                <a16:creationId xmlns:a16="http://schemas.microsoft.com/office/drawing/2014/main" id="{2AD2C9FD-5B51-7BCE-F04D-AD2109CBCF25}"/>
              </a:ext>
            </a:extLst>
          </p:cNvPr>
          <p:cNvSpPr/>
          <p:nvPr/>
        </p:nvSpPr>
        <p:spPr>
          <a:xfrm>
            <a:off x="8633273" y="2661653"/>
            <a:ext cx="1405119" cy="116058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 cap="flat">
            <a:solidFill>
              <a:srgbClr val="20A472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 dirty="0">
                <a:solidFill>
                  <a:srgbClr val="20A472"/>
                </a:solidFill>
                <a:uFillTx/>
                <a:latin typeface="Avenir Next LT Pro Light"/>
              </a:rPr>
              <a:t>Pathway4</a:t>
            </a:r>
          </a:p>
        </p:txBody>
      </p:sp>
      <p:sp>
        <p:nvSpPr>
          <p:cNvPr id="5" name="Oval 18">
            <a:extLst>
              <a:ext uri="{FF2B5EF4-FFF2-40B4-BE49-F238E27FC236}">
                <a16:creationId xmlns:a16="http://schemas.microsoft.com/office/drawing/2014/main" id="{FD5F0525-7174-4C37-09FE-F19B5FE41766}"/>
              </a:ext>
            </a:extLst>
          </p:cNvPr>
          <p:cNvSpPr/>
          <p:nvPr/>
        </p:nvSpPr>
        <p:spPr>
          <a:xfrm>
            <a:off x="1980352" y="2661653"/>
            <a:ext cx="1333840" cy="1294711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 cap="flat">
            <a:solidFill>
              <a:srgbClr val="B13DC8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dirty="0">
                <a:solidFill>
                  <a:srgbClr val="B13DC8"/>
                </a:solidFill>
                <a:latin typeface="Avenir Next LT Pro Light"/>
              </a:rPr>
              <a:t>Pathway</a:t>
            </a:r>
            <a:r>
              <a:rPr lang="en-US" sz="1600" b="0" i="0" u="none" strike="noStrike" kern="1200" cap="none" spc="0" baseline="0" dirty="0">
                <a:solidFill>
                  <a:srgbClr val="B13DC8"/>
                </a:solidFill>
                <a:uFillTx/>
                <a:latin typeface="Avenir Next LT Pro Light"/>
              </a:rPr>
              <a:t>1</a:t>
            </a:r>
          </a:p>
        </p:txBody>
      </p:sp>
      <p:sp>
        <p:nvSpPr>
          <p:cNvPr id="6" name="Freeform: Shape 22" descr="timeline ">
            <a:extLst>
              <a:ext uri="{FF2B5EF4-FFF2-40B4-BE49-F238E27FC236}">
                <a16:creationId xmlns:a16="http://schemas.microsoft.com/office/drawing/2014/main" id="{031BB6A0-4F86-0592-3B15-109EFA908822}"/>
              </a:ext>
            </a:extLst>
          </p:cNvPr>
          <p:cNvSpPr/>
          <p:nvPr/>
        </p:nvSpPr>
        <p:spPr>
          <a:xfrm flipH="1" flipV="1">
            <a:off x="1392439" y="2020394"/>
            <a:ext cx="9252292" cy="241019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9252295"/>
              <a:gd name="f7" fmla="val 2410190"/>
              <a:gd name="f8" fmla="val 1192508"/>
              <a:gd name="f9" fmla="val 533904"/>
              <a:gd name="f10" fmla="val 1876286"/>
              <a:gd name="f11" fmla="val 1217682"/>
              <a:gd name="f12" fmla="val 1107"/>
              <a:gd name="f13" fmla="val 1206703"/>
              <a:gd name="f14" fmla="val 96158"/>
              <a:gd name="f15" fmla="val 95051"/>
              <a:gd name="f16" fmla="val 1823791"/>
              <a:gd name="f17" fmla="val 586400"/>
              <a:gd name="f18" fmla="val 2315139"/>
              <a:gd name="f19" fmla="val 1798616"/>
              <a:gd name="f20" fmla="val 2289965"/>
              <a:gd name="f21" fmla="val 2289554"/>
              <a:gd name="f22" fmla="val 1209531"/>
              <a:gd name="f23" fmla="val 2290085"/>
              <a:gd name="f24" fmla="val 2295831"/>
              <a:gd name="f25" fmla="val 1095755"/>
              <a:gd name="f26" fmla="val 2356899"/>
              <a:gd name="f27" fmla="val 494427"/>
              <a:gd name="f28" fmla="val 2864742"/>
              <a:gd name="f29" fmla="val 25174"/>
              <a:gd name="f30" fmla="val 3482182"/>
              <a:gd name="f31" fmla="val 4099623"/>
              <a:gd name="f32" fmla="val 4607465"/>
              <a:gd name="f33" fmla="val 4668533"/>
              <a:gd name="f34" fmla="val 4674278"/>
              <a:gd name="f35" fmla="val 4673516"/>
              <a:gd name="f36" fmla="val 4678322"/>
              <a:gd name="f37" fmla="val 1304717"/>
              <a:gd name="f38" fmla="val 4734523"/>
              <a:gd name="f39" fmla="val 1858116"/>
              <a:gd name="f40" fmla="val 5201886"/>
              <a:gd name="f41" fmla="val 2289966"/>
              <a:gd name="f42" fmla="val 5770114"/>
              <a:gd name="f43" fmla="val 6338340"/>
              <a:gd name="f44" fmla="val 6805704"/>
              <a:gd name="f45" fmla="val 6861904"/>
              <a:gd name="f46" fmla="val 6867159"/>
              <a:gd name="f47" fmla="val 1200660"/>
              <a:gd name="f48" fmla="val 6867690"/>
              <a:gd name="f49" fmla="val 6867279"/>
              <a:gd name="f50" fmla="val 533905"/>
              <a:gd name="f51" fmla="val 7401183"/>
              <a:gd name="f52" fmla="val 8059787"/>
              <a:gd name="f53" fmla="val 8718390"/>
              <a:gd name="f54" fmla="val 9251964"/>
              <a:gd name="f55" fmla="val 1195794"/>
              <a:gd name="f56" fmla="val 9156913"/>
              <a:gd name="f57" fmla="val 9157244"/>
              <a:gd name="f58" fmla="val 8665895"/>
              <a:gd name="f59" fmla="val 7453679"/>
              <a:gd name="f60" fmla="val 6962330"/>
              <a:gd name="f61" fmla="val 6962741"/>
              <a:gd name="f62" fmla="val 6962209"/>
              <a:gd name="f63" fmla="val 6956464"/>
              <a:gd name="f64" fmla="val 1314435"/>
              <a:gd name="f65" fmla="val 6895396"/>
              <a:gd name="f66" fmla="val 1915764"/>
              <a:gd name="f67" fmla="val 6387554"/>
              <a:gd name="f68" fmla="val 2385016"/>
              <a:gd name="f69" fmla="val 5152672"/>
              <a:gd name="f70" fmla="val 4644831"/>
              <a:gd name="f71" fmla="val 4583763"/>
              <a:gd name="f72" fmla="val 4578017"/>
              <a:gd name="f73" fmla="val 4578780"/>
              <a:gd name="f74" fmla="val 4573974"/>
              <a:gd name="f75" fmla="val 1105474"/>
              <a:gd name="f76" fmla="val 4517772"/>
              <a:gd name="f77" fmla="val 552075"/>
              <a:gd name="f78" fmla="val 4050409"/>
              <a:gd name="f79" fmla="val 120225"/>
              <a:gd name="f80" fmla="val 2913956"/>
              <a:gd name="f81" fmla="val 2446592"/>
              <a:gd name="f82" fmla="val 2390391"/>
              <a:gd name="f83" fmla="val 2385136"/>
              <a:gd name="f84" fmla="val 2384604"/>
              <a:gd name="f85" fmla="val 1851111"/>
              <a:gd name="f86" fmla="+- 0 0 -90"/>
              <a:gd name="f87" fmla="*/ f3 1 9252295"/>
              <a:gd name="f88" fmla="*/ f4 1 2410190"/>
              <a:gd name="f89" fmla="val f5"/>
              <a:gd name="f90" fmla="val f6"/>
              <a:gd name="f91" fmla="val f7"/>
              <a:gd name="f92" fmla="*/ f86 f0 1"/>
              <a:gd name="f93" fmla="+- f91 0 f89"/>
              <a:gd name="f94" fmla="+- f90 0 f89"/>
              <a:gd name="f95" fmla="*/ f92 1 f2"/>
              <a:gd name="f96" fmla="*/ f94 1 9252295"/>
              <a:gd name="f97" fmla="*/ f93 1 2410190"/>
              <a:gd name="f98" fmla="*/ 1192508 f94 1"/>
              <a:gd name="f99" fmla="*/ 2410190 f93 1"/>
              <a:gd name="f100" fmla="*/ 0 f94 1"/>
              <a:gd name="f101" fmla="*/ 1217682 f93 1"/>
              <a:gd name="f102" fmla="*/ 1107 f94 1"/>
              <a:gd name="f103" fmla="*/ 1206703 f93 1"/>
              <a:gd name="f104" fmla="*/ 96158 f94 1"/>
              <a:gd name="f105" fmla="*/ 95051 f94 1"/>
              <a:gd name="f106" fmla="*/ 2315139 f93 1"/>
              <a:gd name="f107" fmla="*/ 2289965 f94 1"/>
              <a:gd name="f108" fmla="*/ 2289554 f94 1"/>
              <a:gd name="f109" fmla="*/ 1209531 f93 1"/>
              <a:gd name="f110" fmla="*/ 2290085 f94 1"/>
              <a:gd name="f111" fmla="*/ 2295831 f94 1"/>
              <a:gd name="f112" fmla="*/ 1095755 f93 1"/>
              <a:gd name="f113" fmla="*/ 3482182 f94 1"/>
              <a:gd name="f114" fmla="*/ 25174 f93 1"/>
              <a:gd name="f115" fmla="*/ 4668533 f94 1"/>
              <a:gd name="f116" fmla="*/ 4674278 f94 1"/>
              <a:gd name="f117" fmla="*/ 4673516 f94 1"/>
              <a:gd name="f118" fmla="*/ 4678322 f94 1"/>
              <a:gd name="f119" fmla="*/ 1304717 f93 1"/>
              <a:gd name="f120" fmla="*/ 5770114 f94 1"/>
              <a:gd name="f121" fmla="*/ 2289966 f93 1"/>
              <a:gd name="f122" fmla="*/ 6861904 f94 1"/>
              <a:gd name="f123" fmla="*/ 6867159 f94 1"/>
              <a:gd name="f124" fmla="*/ 1200660 f93 1"/>
              <a:gd name="f125" fmla="*/ 6867690 f94 1"/>
              <a:gd name="f126" fmla="*/ 6867279 f94 1"/>
              <a:gd name="f127" fmla="*/ 1192508 f93 1"/>
              <a:gd name="f128" fmla="*/ 8059787 f94 1"/>
              <a:gd name="f129" fmla="*/ 0 f93 1"/>
              <a:gd name="f130" fmla="*/ 9252295 f94 1"/>
              <a:gd name="f131" fmla="*/ 9251964 f94 1"/>
              <a:gd name="f132" fmla="*/ 1195794 f93 1"/>
              <a:gd name="f133" fmla="*/ 9156913 f94 1"/>
              <a:gd name="f134" fmla="*/ 9157244 f94 1"/>
              <a:gd name="f135" fmla="*/ 95051 f93 1"/>
              <a:gd name="f136" fmla="*/ 6962330 f94 1"/>
              <a:gd name="f137" fmla="*/ 6962741 f94 1"/>
              <a:gd name="f138" fmla="*/ 6962209 f94 1"/>
              <a:gd name="f139" fmla="*/ 6956464 f94 1"/>
              <a:gd name="f140" fmla="*/ 1314435 f93 1"/>
              <a:gd name="f141" fmla="*/ 2385016 f93 1"/>
              <a:gd name="f142" fmla="*/ 4583763 f94 1"/>
              <a:gd name="f143" fmla="*/ 4578017 f94 1"/>
              <a:gd name="f144" fmla="*/ 4578780 f94 1"/>
              <a:gd name="f145" fmla="*/ 4573974 f94 1"/>
              <a:gd name="f146" fmla="*/ 1105474 f93 1"/>
              <a:gd name="f147" fmla="*/ 120225 f93 1"/>
              <a:gd name="f148" fmla="*/ 2390391 f94 1"/>
              <a:gd name="f149" fmla="*/ 2385136 f94 1"/>
              <a:gd name="f150" fmla="*/ 2384604 f94 1"/>
              <a:gd name="f151" fmla="*/ 2385016 f94 1"/>
              <a:gd name="f152" fmla="+- f95 0 f1"/>
              <a:gd name="f153" fmla="*/ f98 1 9252295"/>
              <a:gd name="f154" fmla="*/ f99 1 2410190"/>
              <a:gd name="f155" fmla="*/ f100 1 9252295"/>
              <a:gd name="f156" fmla="*/ f101 1 2410190"/>
              <a:gd name="f157" fmla="*/ f102 1 9252295"/>
              <a:gd name="f158" fmla="*/ f103 1 2410190"/>
              <a:gd name="f159" fmla="*/ f104 1 9252295"/>
              <a:gd name="f160" fmla="*/ f105 1 9252295"/>
              <a:gd name="f161" fmla="*/ f106 1 2410190"/>
              <a:gd name="f162" fmla="*/ f107 1 9252295"/>
              <a:gd name="f163" fmla="*/ f108 1 9252295"/>
              <a:gd name="f164" fmla="*/ f109 1 2410190"/>
              <a:gd name="f165" fmla="*/ f110 1 9252295"/>
              <a:gd name="f166" fmla="*/ f111 1 9252295"/>
              <a:gd name="f167" fmla="*/ f112 1 2410190"/>
              <a:gd name="f168" fmla="*/ f113 1 9252295"/>
              <a:gd name="f169" fmla="*/ f114 1 2410190"/>
              <a:gd name="f170" fmla="*/ f115 1 9252295"/>
              <a:gd name="f171" fmla="*/ f116 1 9252295"/>
              <a:gd name="f172" fmla="*/ f117 1 9252295"/>
              <a:gd name="f173" fmla="*/ f118 1 9252295"/>
              <a:gd name="f174" fmla="*/ f119 1 2410190"/>
              <a:gd name="f175" fmla="*/ f120 1 9252295"/>
              <a:gd name="f176" fmla="*/ f121 1 2410190"/>
              <a:gd name="f177" fmla="*/ f122 1 9252295"/>
              <a:gd name="f178" fmla="*/ f123 1 9252295"/>
              <a:gd name="f179" fmla="*/ f124 1 2410190"/>
              <a:gd name="f180" fmla="*/ f125 1 9252295"/>
              <a:gd name="f181" fmla="*/ f126 1 9252295"/>
              <a:gd name="f182" fmla="*/ f127 1 2410190"/>
              <a:gd name="f183" fmla="*/ f128 1 9252295"/>
              <a:gd name="f184" fmla="*/ f129 1 2410190"/>
              <a:gd name="f185" fmla="*/ f130 1 9252295"/>
              <a:gd name="f186" fmla="*/ f131 1 9252295"/>
              <a:gd name="f187" fmla="*/ f132 1 2410190"/>
              <a:gd name="f188" fmla="*/ f133 1 9252295"/>
              <a:gd name="f189" fmla="*/ f134 1 9252295"/>
              <a:gd name="f190" fmla="*/ f135 1 2410190"/>
              <a:gd name="f191" fmla="*/ f136 1 9252295"/>
              <a:gd name="f192" fmla="*/ f137 1 9252295"/>
              <a:gd name="f193" fmla="*/ f138 1 9252295"/>
              <a:gd name="f194" fmla="*/ f139 1 9252295"/>
              <a:gd name="f195" fmla="*/ f140 1 2410190"/>
              <a:gd name="f196" fmla="*/ f141 1 2410190"/>
              <a:gd name="f197" fmla="*/ f142 1 9252295"/>
              <a:gd name="f198" fmla="*/ f143 1 9252295"/>
              <a:gd name="f199" fmla="*/ f144 1 9252295"/>
              <a:gd name="f200" fmla="*/ f145 1 9252295"/>
              <a:gd name="f201" fmla="*/ f146 1 2410190"/>
              <a:gd name="f202" fmla="*/ f147 1 2410190"/>
              <a:gd name="f203" fmla="*/ f148 1 9252295"/>
              <a:gd name="f204" fmla="*/ f149 1 9252295"/>
              <a:gd name="f205" fmla="*/ f150 1 9252295"/>
              <a:gd name="f206" fmla="*/ f151 1 9252295"/>
              <a:gd name="f207" fmla="*/ f89 1 f96"/>
              <a:gd name="f208" fmla="*/ f90 1 f96"/>
              <a:gd name="f209" fmla="*/ f89 1 f97"/>
              <a:gd name="f210" fmla="*/ f91 1 f97"/>
              <a:gd name="f211" fmla="*/ f153 1 f96"/>
              <a:gd name="f212" fmla="*/ f154 1 f97"/>
              <a:gd name="f213" fmla="*/ f155 1 f96"/>
              <a:gd name="f214" fmla="*/ f156 1 f97"/>
              <a:gd name="f215" fmla="*/ f157 1 f96"/>
              <a:gd name="f216" fmla="*/ f158 1 f97"/>
              <a:gd name="f217" fmla="*/ f159 1 f96"/>
              <a:gd name="f218" fmla="*/ f160 1 f96"/>
              <a:gd name="f219" fmla="*/ f161 1 f97"/>
              <a:gd name="f220" fmla="*/ f162 1 f96"/>
              <a:gd name="f221" fmla="*/ f163 1 f96"/>
              <a:gd name="f222" fmla="*/ f164 1 f97"/>
              <a:gd name="f223" fmla="*/ f165 1 f96"/>
              <a:gd name="f224" fmla="*/ f166 1 f96"/>
              <a:gd name="f225" fmla="*/ f167 1 f97"/>
              <a:gd name="f226" fmla="*/ f168 1 f96"/>
              <a:gd name="f227" fmla="*/ f169 1 f97"/>
              <a:gd name="f228" fmla="*/ f170 1 f96"/>
              <a:gd name="f229" fmla="*/ f171 1 f96"/>
              <a:gd name="f230" fmla="*/ f172 1 f96"/>
              <a:gd name="f231" fmla="*/ f173 1 f96"/>
              <a:gd name="f232" fmla="*/ f174 1 f97"/>
              <a:gd name="f233" fmla="*/ f175 1 f96"/>
              <a:gd name="f234" fmla="*/ f176 1 f97"/>
              <a:gd name="f235" fmla="*/ f177 1 f96"/>
              <a:gd name="f236" fmla="*/ f178 1 f96"/>
              <a:gd name="f237" fmla="*/ f179 1 f97"/>
              <a:gd name="f238" fmla="*/ f180 1 f96"/>
              <a:gd name="f239" fmla="*/ f181 1 f96"/>
              <a:gd name="f240" fmla="*/ f182 1 f97"/>
              <a:gd name="f241" fmla="*/ f183 1 f96"/>
              <a:gd name="f242" fmla="*/ f184 1 f97"/>
              <a:gd name="f243" fmla="*/ f185 1 f96"/>
              <a:gd name="f244" fmla="*/ f186 1 f96"/>
              <a:gd name="f245" fmla="*/ f187 1 f97"/>
              <a:gd name="f246" fmla="*/ f188 1 f96"/>
              <a:gd name="f247" fmla="*/ f189 1 f96"/>
              <a:gd name="f248" fmla="*/ f190 1 f97"/>
              <a:gd name="f249" fmla="*/ f191 1 f96"/>
              <a:gd name="f250" fmla="*/ f192 1 f96"/>
              <a:gd name="f251" fmla="*/ f193 1 f96"/>
              <a:gd name="f252" fmla="*/ f194 1 f96"/>
              <a:gd name="f253" fmla="*/ f195 1 f97"/>
              <a:gd name="f254" fmla="*/ f196 1 f97"/>
              <a:gd name="f255" fmla="*/ f197 1 f96"/>
              <a:gd name="f256" fmla="*/ f198 1 f96"/>
              <a:gd name="f257" fmla="*/ f199 1 f96"/>
              <a:gd name="f258" fmla="*/ f200 1 f96"/>
              <a:gd name="f259" fmla="*/ f201 1 f97"/>
              <a:gd name="f260" fmla="*/ f202 1 f97"/>
              <a:gd name="f261" fmla="*/ f203 1 f96"/>
              <a:gd name="f262" fmla="*/ f204 1 f96"/>
              <a:gd name="f263" fmla="*/ f205 1 f96"/>
              <a:gd name="f264" fmla="*/ f206 1 f96"/>
              <a:gd name="f265" fmla="*/ f207 f87 1"/>
              <a:gd name="f266" fmla="*/ f208 f87 1"/>
              <a:gd name="f267" fmla="*/ f210 f88 1"/>
              <a:gd name="f268" fmla="*/ f209 f88 1"/>
              <a:gd name="f269" fmla="*/ f211 f87 1"/>
              <a:gd name="f270" fmla="*/ f212 f88 1"/>
              <a:gd name="f271" fmla="*/ f213 f87 1"/>
              <a:gd name="f272" fmla="*/ f214 f88 1"/>
              <a:gd name="f273" fmla="*/ f215 f87 1"/>
              <a:gd name="f274" fmla="*/ f216 f88 1"/>
              <a:gd name="f275" fmla="*/ f217 f87 1"/>
              <a:gd name="f276" fmla="*/ f218 f87 1"/>
              <a:gd name="f277" fmla="*/ f219 f88 1"/>
              <a:gd name="f278" fmla="*/ f220 f87 1"/>
              <a:gd name="f279" fmla="*/ f221 f87 1"/>
              <a:gd name="f280" fmla="*/ f222 f88 1"/>
              <a:gd name="f281" fmla="*/ f223 f87 1"/>
              <a:gd name="f282" fmla="*/ f224 f87 1"/>
              <a:gd name="f283" fmla="*/ f225 f88 1"/>
              <a:gd name="f284" fmla="*/ f226 f87 1"/>
              <a:gd name="f285" fmla="*/ f227 f88 1"/>
              <a:gd name="f286" fmla="*/ f228 f87 1"/>
              <a:gd name="f287" fmla="*/ f229 f87 1"/>
              <a:gd name="f288" fmla="*/ f230 f87 1"/>
              <a:gd name="f289" fmla="*/ f231 f87 1"/>
              <a:gd name="f290" fmla="*/ f232 f88 1"/>
              <a:gd name="f291" fmla="*/ f233 f87 1"/>
              <a:gd name="f292" fmla="*/ f234 f88 1"/>
              <a:gd name="f293" fmla="*/ f235 f87 1"/>
              <a:gd name="f294" fmla="*/ f236 f87 1"/>
              <a:gd name="f295" fmla="*/ f237 f88 1"/>
              <a:gd name="f296" fmla="*/ f238 f87 1"/>
              <a:gd name="f297" fmla="*/ f239 f87 1"/>
              <a:gd name="f298" fmla="*/ f240 f88 1"/>
              <a:gd name="f299" fmla="*/ f241 f87 1"/>
              <a:gd name="f300" fmla="*/ f242 f88 1"/>
              <a:gd name="f301" fmla="*/ f243 f87 1"/>
              <a:gd name="f302" fmla="*/ f244 f87 1"/>
              <a:gd name="f303" fmla="*/ f245 f88 1"/>
              <a:gd name="f304" fmla="*/ f246 f87 1"/>
              <a:gd name="f305" fmla="*/ f247 f87 1"/>
              <a:gd name="f306" fmla="*/ f248 f88 1"/>
              <a:gd name="f307" fmla="*/ f249 f87 1"/>
              <a:gd name="f308" fmla="*/ f250 f87 1"/>
              <a:gd name="f309" fmla="*/ f251 f87 1"/>
              <a:gd name="f310" fmla="*/ f252 f87 1"/>
              <a:gd name="f311" fmla="*/ f253 f88 1"/>
              <a:gd name="f312" fmla="*/ f254 f88 1"/>
              <a:gd name="f313" fmla="*/ f255 f87 1"/>
              <a:gd name="f314" fmla="*/ f256 f87 1"/>
              <a:gd name="f315" fmla="*/ f257 f87 1"/>
              <a:gd name="f316" fmla="*/ f258 f87 1"/>
              <a:gd name="f317" fmla="*/ f259 f88 1"/>
              <a:gd name="f318" fmla="*/ f260 f88 1"/>
              <a:gd name="f319" fmla="*/ f261 f87 1"/>
              <a:gd name="f320" fmla="*/ f262 f87 1"/>
              <a:gd name="f321" fmla="*/ f263 f87 1"/>
              <a:gd name="f322" fmla="*/ f264 f8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52">
                <a:pos x="f269" y="f270"/>
              </a:cxn>
              <a:cxn ang="f152">
                <a:pos x="f271" y="f272"/>
              </a:cxn>
              <a:cxn ang="f152">
                <a:pos x="f273" y="f274"/>
              </a:cxn>
              <a:cxn ang="f152">
                <a:pos x="f275" y="f274"/>
              </a:cxn>
              <a:cxn ang="f152">
                <a:pos x="f276" y="f272"/>
              </a:cxn>
              <a:cxn ang="f152">
                <a:pos x="f269" y="f277"/>
              </a:cxn>
              <a:cxn ang="f152">
                <a:pos x="f278" y="f272"/>
              </a:cxn>
              <a:cxn ang="f152">
                <a:pos x="f279" y="f280"/>
              </a:cxn>
              <a:cxn ang="f152">
                <a:pos x="f281" y="f280"/>
              </a:cxn>
              <a:cxn ang="f152">
                <a:pos x="f282" y="f283"/>
              </a:cxn>
              <a:cxn ang="f152">
                <a:pos x="f284" y="f285"/>
              </a:cxn>
              <a:cxn ang="f152">
                <a:pos x="f286" y="f283"/>
              </a:cxn>
              <a:cxn ang="f152">
                <a:pos x="f287" y="f280"/>
              </a:cxn>
              <a:cxn ang="f152">
                <a:pos x="f288" y="f280"/>
              </a:cxn>
              <a:cxn ang="f152">
                <a:pos x="f289" y="f290"/>
              </a:cxn>
              <a:cxn ang="f152">
                <a:pos x="f291" y="f292"/>
              </a:cxn>
              <a:cxn ang="f152">
                <a:pos x="f293" y="f290"/>
              </a:cxn>
              <a:cxn ang="f152">
                <a:pos x="f294" y="f295"/>
              </a:cxn>
              <a:cxn ang="f152">
                <a:pos x="f296" y="f295"/>
              </a:cxn>
              <a:cxn ang="f152">
                <a:pos x="f297" y="f298"/>
              </a:cxn>
              <a:cxn ang="f152">
                <a:pos x="f299" y="f300"/>
              </a:cxn>
              <a:cxn ang="f152">
                <a:pos x="f301" y="f298"/>
              </a:cxn>
              <a:cxn ang="f152">
                <a:pos x="f302" y="f303"/>
              </a:cxn>
              <a:cxn ang="f152">
                <a:pos x="f304" y="f303"/>
              </a:cxn>
              <a:cxn ang="f152">
                <a:pos x="f305" y="f298"/>
              </a:cxn>
              <a:cxn ang="f152">
                <a:pos x="f299" y="f306"/>
              </a:cxn>
              <a:cxn ang="f152">
                <a:pos x="f307" y="f298"/>
              </a:cxn>
              <a:cxn ang="f152">
                <a:pos x="f308" y="f295"/>
              </a:cxn>
              <a:cxn ang="f152">
                <a:pos x="f309" y="f295"/>
              </a:cxn>
              <a:cxn ang="f152">
                <a:pos x="f310" y="f311"/>
              </a:cxn>
              <a:cxn ang="f152">
                <a:pos x="f291" y="f312"/>
              </a:cxn>
              <a:cxn ang="f152">
                <a:pos x="f313" y="f311"/>
              </a:cxn>
              <a:cxn ang="f152">
                <a:pos x="f314" y="f295"/>
              </a:cxn>
              <a:cxn ang="f152">
                <a:pos x="f315" y="f295"/>
              </a:cxn>
              <a:cxn ang="f152">
                <a:pos x="f316" y="f317"/>
              </a:cxn>
              <a:cxn ang="f152">
                <a:pos x="f284" y="f318"/>
              </a:cxn>
              <a:cxn ang="f152">
                <a:pos x="f319" y="f317"/>
              </a:cxn>
              <a:cxn ang="f152">
                <a:pos x="f320" y="f280"/>
              </a:cxn>
              <a:cxn ang="f152">
                <a:pos x="f321" y="f280"/>
              </a:cxn>
              <a:cxn ang="f152">
                <a:pos x="f322" y="f272"/>
              </a:cxn>
              <a:cxn ang="f152">
                <a:pos x="f269" y="f270"/>
              </a:cxn>
            </a:cxnLst>
            <a:rect l="f265" t="f268" r="f266" b="f267"/>
            <a:pathLst>
              <a:path w="9252295" h="2410190">
                <a:moveTo>
                  <a:pt x="f8" y="f7"/>
                </a:moveTo>
                <a:cubicBezTo>
                  <a:pt x="f9" y="f7"/>
                  <a:pt x="f5" y="f10"/>
                  <a:pt x="f5" y="f11"/>
                </a:cubicBezTo>
                <a:lnTo>
                  <a:pt x="f12" y="f13"/>
                </a:lnTo>
                <a:lnTo>
                  <a:pt x="f14" y="f13"/>
                </a:lnTo>
                <a:lnTo>
                  <a:pt x="f15" y="f11"/>
                </a:lnTo>
                <a:cubicBezTo>
                  <a:pt x="f15" y="f16"/>
                  <a:pt x="f17" y="f18"/>
                  <a:pt x="f8" y="f18"/>
                </a:cubicBezTo>
                <a:cubicBezTo>
                  <a:pt x="f19" y="f18"/>
                  <a:pt x="f20" y="f16"/>
                  <a:pt x="f20" y="f11"/>
                </a:cubicBezTo>
                <a:lnTo>
                  <a:pt x="f21" y="f22"/>
                </a:lnTo>
                <a:lnTo>
                  <a:pt x="f23" y="f22"/>
                </a:lnTo>
                <a:lnTo>
                  <a:pt x="f24" y="f25"/>
                </a:lnTo>
                <a:cubicBezTo>
                  <a:pt x="f26" y="f27"/>
                  <a:pt x="f28" y="f29"/>
                  <a:pt x="f30" y="f29"/>
                </a:cubicBezTo>
                <a:cubicBezTo>
                  <a:pt x="f31" y="f29"/>
                  <a:pt x="f32" y="f27"/>
                  <a:pt x="f33" y="f25"/>
                </a:cubicBezTo>
                <a:lnTo>
                  <a:pt x="f34" y="f22"/>
                </a:lnTo>
                <a:lnTo>
                  <a:pt x="f35" y="f22"/>
                </a:lnTo>
                <a:lnTo>
                  <a:pt x="f36" y="f37"/>
                </a:lnTo>
                <a:cubicBezTo>
                  <a:pt x="f38" y="f39"/>
                  <a:pt x="f40" y="f41"/>
                  <a:pt x="f42" y="f41"/>
                </a:cubicBezTo>
                <a:cubicBezTo>
                  <a:pt x="f43" y="f41"/>
                  <a:pt x="f44" y="f39"/>
                  <a:pt x="f45" y="f37"/>
                </a:cubicBezTo>
                <a:lnTo>
                  <a:pt x="f46" y="f47"/>
                </a:lnTo>
                <a:lnTo>
                  <a:pt x="f48" y="f47"/>
                </a:lnTo>
                <a:lnTo>
                  <a:pt x="f49" y="f8"/>
                </a:lnTo>
                <a:cubicBezTo>
                  <a:pt x="f49" y="f50"/>
                  <a:pt x="f51" y="f5"/>
                  <a:pt x="f52" y="f5"/>
                </a:cubicBezTo>
                <a:cubicBezTo>
                  <a:pt x="f53" y="f5"/>
                  <a:pt x="f6" y="f50"/>
                  <a:pt x="f6" y="f8"/>
                </a:cubicBezTo>
                <a:lnTo>
                  <a:pt x="f54" y="f55"/>
                </a:lnTo>
                <a:lnTo>
                  <a:pt x="f56" y="f55"/>
                </a:lnTo>
                <a:lnTo>
                  <a:pt x="f57" y="f8"/>
                </a:lnTo>
                <a:cubicBezTo>
                  <a:pt x="f57" y="f17"/>
                  <a:pt x="f58" y="f15"/>
                  <a:pt x="f52" y="f15"/>
                </a:cubicBezTo>
                <a:cubicBezTo>
                  <a:pt x="f59" y="f15"/>
                  <a:pt x="f60" y="f17"/>
                  <a:pt x="f60" y="f8"/>
                </a:cubicBezTo>
                <a:lnTo>
                  <a:pt x="f61" y="f47"/>
                </a:lnTo>
                <a:lnTo>
                  <a:pt x="f62" y="f47"/>
                </a:lnTo>
                <a:lnTo>
                  <a:pt x="f63" y="f64"/>
                </a:lnTo>
                <a:cubicBezTo>
                  <a:pt x="f65" y="f66"/>
                  <a:pt x="f67" y="f68"/>
                  <a:pt x="f42" y="f68"/>
                </a:cubicBezTo>
                <a:cubicBezTo>
                  <a:pt x="f69" y="f68"/>
                  <a:pt x="f70" y="f66"/>
                  <a:pt x="f71" y="f64"/>
                </a:cubicBezTo>
                <a:lnTo>
                  <a:pt x="f72" y="f47"/>
                </a:lnTo>
                <a:lnTo>
                  <a:pt x="f73" y="f47"/>
                </a:lnTo>
                <a:lnTo>
                  <a:pt x="f74" y="f75"/>
                </a:lnTo>
                <a:cubicBezTo>
                  <a:pt x="f76" y="f77"/>
                  <a:pt x="f78" y="f79"/>
                  <a:pt x="f30" y="f79"/>
                </a:cubicBezTo>
                <a:cubicBezTo>
                  <a:pt x="f80" y="f79"/>
                  <a:pt x="f81" y="f77"/>
                  <a:pt x="f82" y="f75"/>
                </a:cubicBezTo>
                <a:lnTo>
                  <a:pt x="f83" y="f22"/>
                </a:lnTo>
                <a:lnTo>
                  <a:pt x="f84" y="f22"/>
                </a:lnTo>
                <a:lnTo>
                  <a:pt x="f68" y="f11"/>
                </a:lnTo>
                <a:cubicBezTo>
                  <a:pt x="f68" y="f10"/>
                  <a:pt x="f85" y="f7"/>
                  <a:pt x="f8" y="f7"/>
                </a:cubicBezTo>
                <a:close/>
              </a:path>
            </a:pathLst>
          </a:custGeom>
          <a:gradFill>
            <a:gsLst>
              <a:gs pos="0">
                <a:srgbClr val="B13DC8"/>
              </a:gs>
              <a:gs pos="100000">
                <a:srgbClr val="172DA6"/>
              </a:gs>
            </a:gsLst>
            <a:lin ang="108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4000" b="0" i="0" u="none" strike="noStrike" kern="1200" cap="none" spc="0" baseline="0">
              <a:solidFill>
                <a:srgbClr val="4868E5"/>
              </a:solidFill>
              <a:uFillTx/>
              <a:latin typeface="Avenir Next LT Pro Light"/>
            </a:endParaRPr>
          </a:p>
        </p:txBody>
      </p:sp>
      <p:sp>
        <p:nvSpPr>
          <p:cNvPr id="7" name="Oval 1" descr="timeline endpoints">
            <a:extLst>
              <a:ext uri="{FF2B5EF4-FFF2-40B4-BE49-F238E27FC236}">
                <a16:creationId xmlns:a16="http://schemas.microsoft.com/office/drawing/2014/main" id="{CC86187C-B361-D8B1-75F6-838D187F1AAD}"/>
              </a:ext>
            </a:extLst>
          </p:cNvPr>
          <p:cNvSpPr/>
          <p:nvPr/>
        </p:nvSpPr>
        <p:spPr>
          <a:xfrm>
            <a:off x="1320119" y="3149769"/>
            <a:ext cx="218093" cy="21809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B13DC8"/>
          </a:solidFill>
          <a:ln w="76196" cap="flat">
            <a:solidFill>
              <a:srgbClr val="B13DC8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Avenir Next LT Pro Light"/>
            </a:endParaRPr>
          </a:p>
        </p:txBody>
      </p:sp>
      <p:sp>
        <p:nvSpPr>
          <p:cNvPr id="8" name="Oval 2" descr="timeline endpoints">
            <a:extLst>
              <a:ext uri="{FF2B5EF4-FFF2-40B4-BE49-F238E27FC236}">
                <a16:creationId xmlns:a16="http://schemas.microsoft.com/office/drawing/2014/main" id="{A97CAF11-9E2F-D0C9-EC2F-1DF84D43C4E5}"/>
              </a:ext>
            </a:extLst>
          </p:cNvPr>
          <p:cNvSpPr/>
          <p:nvPr/>
        </p:nvSpPr>
        <p:spPr>
          <a:xfrm>
            <a:off x="10480532" y="3149769"/>
            <a:ext cx="218093" cy="21809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20A472"/>
          </a:solidFill>
          <a:ln w="76196" cap="flat">
            <a:solidFill>
              <a:srgbClr val="20A472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20A472"/>
              </a:solidFill>
              <a:uFillTx/>
              <a:latin typeface="Avenir Next LT Pro Light"/>
            </a:endParaRPr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7C443EE1-7514-1B98-C648-FCC1AC02309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823917" y="4817717"/>
            <a:ext cx="1796393" cy="30218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000" b="1" dirty="0">
                <a:solidFill>
                  <a:srgbClr val="B13DC8"/>
                </a:solidFill>
                <a:latin typeface="Speak Pro"/>
              </a:rPr>
              <a:t>Pathway 1</a:t>
            </a:r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707B01CA-1DFD-E8D0-5246-2A3C7D29B40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823917" y="5210964"/>
            <a:ext cx="1813566" cy="706438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US" sz="1200" dirty="0"/>
              <a:t>PCNs new to training</a:t>
            </a:r>
          </a:p>
          <a:p>
            <a:pPr marL="0" lvl="0" indent="0">
              <a:lnSpc>
                <a:spcPct val="100000"/>
              </a:lnSpc>
              <a:buNone/>
            </a:pPr>
            <a:endParaRPr lang="en-US" sz="1200" dirty="0"/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064572E8-9577-E828-D879-4B86013B47F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134075" y="4817717"/>
            <a:ext cx="1796393" cy="30218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000" b="1" dirty="0">
                <a:solidFill>
                  <a:srgbClr val="172DA6"/>
                </a:solidFill>
                <a:latin typeface="Speak Pro"/>
              </a:rPr>
              <a:t>Pathway 2</a:t>
            </a:r>
          </a:p>
        </p:txBody>
      </p:sp>
      <p:sp>
        <p:nvSpPr>
          <p:cNvPr id="12" name="Text Placeholder 19">
            <a:extLst>
              <a:ext uri="{FF2B5EF4-FFF2-40B4-BE49-F238E27FC236}">
                <a16:creationId xmlns:a16="http://schemas.microsoft.com/office/drawing/2014/main" id="{2BD508C0-FA65-B4C8-0CB3-CCBB76C3E4A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150320" y="5210964"/>
            <a:ext cx="1813566" cy="706438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US" sz="1200" dirty="0"/>
              <a:t>New to being an Educator</a:t>
            </a:r>
          </a:p>
          <a:p>
            <a:pPr marL="0" lvl="0" indent="0">
              <a:lnSpc>
                <a:spcPct val="100000"/>
              </a:lnSpc>
              <a:buNone/>
            </a:pPr>
            <a:endParaRPr lang="en-US" sz="1200" dirty="0"/>
          </a:p>
        </p:txBody>
      </p:sp>
      <p:sp>
        <p:nvSpPr>
          <p:cNvPr id="13" name="Text Placeholder 20">
            <a:extLst>
              <a:ext uri="{FF2B5EF4-FFF2-40B4-BE49-F238E27FC236}">
                <a16:creationId xmlns:a16="http://schemas.microsoft.com/office/drawing/2014/main" id="{831459A4-A56A-5CE2-F235-4CBE3555C04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444233" y="4817717"/>
            <a:ext cx="1796393" cy="30218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000" b="1" dirty="0">
                <a:solidFill>
                  <a:srgbClr val="00B0F0"/>
                </a:solidFill>
                <a:latin typeface="Speak Pro"/>
              </a:rPr>
              <a:t>Pathway 3</a:t>
            </a:r>
          </a:p>
        </p:txBody>
      </p:sp>
      <p:sp>
        <p:nvSpPr>
          <p:cNvPr id="14" name="Text Placeholder 21">
            <a:extLst>
              <a:ext uri="{FF2B5EF4-FFF2-40B4-BE49-F238E27FC236}">
                <a16:creationId xmlns:a16="http://schemas.microsoft.com/office/drawing/2014/main" id="{436E2765-DAAB-C7FF-6DFD-0481C89A68C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444233" y="5210964"/>
            <a:ext cx="1813566" cy="706438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US" sz="1200" dirty="0"/>
              <a:t>PCNs who already undertake training </a:t>
            </a:r>
          </a:p>
          <a:p>
            <a:pPr marL="0" lvl="0" indent="0">
              <a:lnSpc>
                <a:spcPct val="100000"/>
              </a:lnSpc>
              <a:buNone/>
            </a:pPr>
            <a:endParaRPr lang="en-US" sz="1200" dirty="0"/>
          </a:p>
        </p:txBody>
      </p:sp>
      <p:sp>
        <p:nvSpPr>
          <p:cNvPr id="15" name="Text Placeholder 23">
            <a:extLst>
              <a:ext uri="{FF2B5EF4-FFF2-40B4-BE49-F238E27FC236}">
                <a16:creationId xmlns:a16="http://schemas.microsoft.com/office/drawing/2014/main" id="{0579E781-6E22-9EB1-1D9D-1AAAF4BF928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754401" y="4817717"/>
            <a:ext cx="1796393" cy="30218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000" b="1" dirty="0">
                <a:solidFill>
                  <a:srgbClr val="20A472"/>
                </a:solidFill>
                <a:latin typeface="Speak Pro"/>
              </a:rPr>
              <a:t>Pathway 4</a:t>
            </a:r>
          </a:p>
        </p:txBody>
      </p:sp>
      <p:sp>
        <p:nvSpPr>
          <p:cNvPr id="16" name="Text Placeholder 24">
            <a:extLst>
              <a:ext uri="{FF2B5EF4-FFF2-40B4-BE49-F238E27FC236}">
                <a16:creationId xmlns:a16="http://schemas.microsoft.com/office/drawing/2014/main" id="{E18D65AD-2CFA-A401-D9C2-2CBB76240A0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754401" y="5210964"/>
            <a:ext cx="1813566" cy="706438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US" sz="1200" dirty="0"/>
              <a:t>Annual self assurance</a:t>
            </a:r>
          </a:p>
          <a:p>
            <a:pPr marL="0" lvl="0" indent="0">
              <a:lnSpc>
                <a:spcPct val="100000"/>
              </a:lnSpc>
              <a:buNone/>
            </a:pPr>
            <a:endParaRPr lang="en-US" sz="1200" dirty="0"/>
          </a:p>
        </p:txBody>
      </p:sp>
      <p:sp>
        <p:nvSpPr>
          <p:cNvPr id="17" name="Title 33">
            <a:extLst>
              <a:ext uri="{FF2B5EF4-FFF2-40B4-BE49-F238E27FC236}">
                <a16:creationId xmlns:a16="http://schemas.microsoft.com/office/drawing/2014/main" id="{B9405B91-39FF-0592-C663-36A34FC74AF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Primary Care Approvals Roadmap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C5E06D8-DE13-DEBD-E1A1-CF0E5E74F2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5319" y="18250"/>
            <a:ext cx="2316681" cy="8779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18">
            <a:extLst>
              <a:ext uri="{FF2B5EF4-FFF2-40B4-BE49-F238E27FC236}">
                <a16:creationId xmlns:a16="http://schemas.microsoft.com/office/drawing/2014/main" id="{FD5F0525-7174-4C37-09FE-F19B5FE41766}"/>
              </a:ext>
            </a:extLst>
          </p:cNvPr>
          <p:cNvSpPr/>
          <p:nvPr/>
        </p:nvSpPr>
        <p:spPr>
          <a:xfrm>
            <a:off x="1980352" y="2661653"/>
            <a:ext cx="1333840" cy="1294711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 cap="flat">
            <a:solidFill>
              <a:srgbClr val="B13DC8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dirty="0">
                <a:solidFill>
                  <a:srgbClr val="B13DC8"/>
                </a:solidFill>
                <a:latin typeface="Avenir Next LT Pro Light"/>
              </a:rPr>
              <a:t>Pathway</a:t>
            </a:r>
            <a:r>
              <a:rPr lang="en-US" sz="1600" b="0" i="0" u="none" strike="noStrike" kern="1200" cap="none" spc="0" baseline="0" dirty="0">
                <a:solidFill>
                  <a:srgbClr val="B13DC8"/>
                </a:solidFill>
                <a:uFillTx/>
                <a:latin typeface="Avenir Next LT Pro Light"/>
              </a:rPr>
              <a:t>1</a:t>
            </a:r>
          </a:p>
        </p:txBody>
      </p:sp>
      <p:sp>
        <p:nvSpPr>
          <p:cNvPr id="6" name="Freeform: Shape 22" descr="timeline ">
            <a:extLst>
              <a:ext uri="{FF2B5EF4-FFF2-40B4-BE49-F238E27FC236}">
                <a16:creationId xmlns:a16="http://schemas.microsoft.com/office/drawing/2014/main" id="{031BB6A0-4F86-0592-3B15-109EFA908822}"/>
              </a:ext>
            </a:extLst>
          </p:cNvPr>
          <p:cNvSpPr/>
          <p:nvPr/>
        </p:nvSpPr>
        <p:spPr>
          <a:xfrm flipH="1" flipV="1">
            <a:off x="1392439" y="2020394"/>
            <a:ext cx="9252292" cy="241019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9252295"/>
              <a:gd name="f7" fmla="val 2410190"/>
              <a:gd name="f8" fmla="val 1192508"/>
              <a:gd name="f9" fmla="val 533904"/>
              <a:gd name="f10" fmla="val 1876286"/>
              <a:gd name="f11" fmla="val 1217682"/>
              <a:gd name="f12" fmla="val 1107"/>
              <a:gd name="f13" fmla="val 1206703"/>
              <a:gd name="f14" fmla="val 96158"/>
              <a:gd name="f15" fmla="val 95051"/>
              <a:gd name="f16" fmla="val 1823791"/>
              <a:gd name="f17" fmla="val 586400"/>
              <a:gd name="f18" fmla="val 2315139"/>
              <a:gd name="f19" fmla="val 1798616"/>
              <a:gd name="f20" fmla="val 2289965"/>
              <a:gd name="f21" fmla="val 2289554"/>
              <a:gd name="f22" fmla="val 1209531"/>
              <a:gd name="f23" fmla="val 2290085"/>
              <a:gd name="f24" fmla="val 2295831"/>
              <a:gd name="f25" fmla="val 1095755"/>
              <a:gd name="f26" fmla="val 2356899"/>
              <a:gd name="f27" fmla="val 494427"/>
              <a:gd name="f28" fmla="val 2864742"/>
              <a:gd name="f29" fmla="val 25174"/>
              <a:gd name="f30" fmla="val 3482182"/>
              <a:gd name="f31" fmla="val 4099623"/>
              <a:gd name="f32" fmla="val 4607465"/>
              <a:gd name="f33" fmla="val 4668533"/>
              <a:gd name="f34" fmla="val 4674278"/>
              <a:gd name="f35" fmla="val 4673516"/>
              <a:gd name="f36" fmla="val 4678322"/>
              <a:gd name="f37" fmla="val 1304717"/>
              <a:gd name="f38" fmla="val 4734523"/>
              <a:gd name="f39" fmla="val 1858116"/>
              <a:gd name="f40" fmla="val 5201886"/>
              <a:gd name="f41" fmla="val 2289966"/>
              <a:gd name="f42" fmla="val 5770114"/>
              <a:gd name="f43" fmla="val 6338340"/>
              <a:gd name="f44" fmla="val 6805704"/>
              <a:gd name="f45" fmla="val 6861904"/>
              <a:gd name="f46" fmla="val 6867159"/>
              <a:gd name="f47" fmla="val 1200660"/>
              <a:gd name="f48" fmla="val 6867690"/>
              <a:gd name="f49" fmla="val 6867279"/>
              <a:gd name="f50" fmla="val 533905"/>
              <a:gd name="f51" fmla="val 7401183"/>
              <a:gd name="f52" fmla="val 8059787"/>
              <a:gd name="f53" fmla="val 8718390"/>
              <a:gd name="f54" fmla="val 9251964"/>
              <a:gd name="f55" fmla="val 1195794"/>
              <a:gd name="f56" fmla="val 9156913"/>
              <a:gd name="f57" fmla="val 9157244"/>
              <a:gd name="f58" fmla="val 8665895"/>
              <a:gd name="f59" fmla="val 7453679"/>
              <a:gd name="f60" fmla="val 6962330"/>
              <a:gd name="f61" fmla="val 6962741"/>
              <a:gd name="f62" fmla="val 6962209"/>
              <a:gd name="f63" fmla="val 6956464"/>
              <a:gd name="f64" fmla="val 1314435"/>
              <a:gd name="f65" fmla="val 6895396"/>
              <a:gd name="f66" fmla="val 1915764"/>
              <a:gd name="f67" fmla="val 6387554"/>
              <a:gd name="f68" fmla="val 2385016"/>
              <a:gd name="f69" fmla="val 5152672"/>
              <a:gd name="f70" fmla="val 4644831"/>
              <a:gd name="f71" fmla="val 4583763"/>
              <a:gd name="f72" fmla="val 4578017"/>
              <a:gd name="f73" fmla="val 4578780"/>
              <a:gd name="f74" fmla="val 4573974"/>
              <a:gd name="f75" fmla="val 1105474"/>
              <a:gd name="f76" fmla="val 4517772"/>
              <a:gd name="f77" fmla="val 552075"/>
              <a:gd name="f78" fmla="val 4050409"/>
              <a:gd name="f79" fmla="val 120225"/>
              <a:gd name="f80" fmla="val 2913956"/>
              <a:gd name="f81" fmla="val 2446592"/>
              <a:gd name="f82" fmla="val 2390391"/>
              <a:gd name="f83" fmla="val 2385136"/>
              <a:gd name="f84" fmla="val 2384604"/>
              <a:gd name="f85" fmla="val 1851111"/>
              <a:gd name="f86" fmla="+- 0 0 -90"/>
              <a:gd name="f87" fmla="*/ f3 1 9252295"/>
              <a:gd name="f88" fmla="*/ f4 1 2410190"/>
              <a:gd name="f89" fmla="val f5"/>
              <a:gd name="f90" fmla="val f6"/>
              <a:gd name="f91" fmla="val f7"/>
              <a:gd name="f92" fmla="*/ f86 f0 1"/>
              <a:gd name="f93" fmla="+- f91 0 f89"/>
              <a:gd name="f94" fmla="+- f90 0 f89"/>
              <a:gd name="f95" fmla="*/ f92 1 f2"/>
              <a:gd name="f96" fmla="*/ f94 1 9252295"/>
              <a:gd name="f97" fmla="*/ f93 1 2410190"/>
              <a:gd name="f98" fmla="*/ 1192508 f94 1"/>
              <a:gd name="f99" fmla="*/ 2410190 f93 1"/>
              <a:gd name="f100" fmla="*/ 0 f94 1"/>
              <a:gd name="f101" fmla="*/ 1217682 f93 1"/>
              <a:gd name="f102" fmla="*/ 1107 f94 1"/>
              <a:gd name="f103" fmla="*/ 1206703 f93 1"/>
              <a:gd name="f104" fmla="*/ 96158 f94 1"/>
              <a:gd name="f105" fmla="*/ 95051 f94 1"/>
              <a:gd name="f106" fmla="*/ 2315139 f93 1"/>
              <a:gd name="f107" fmla="*/ 2289965 f94 1"/>
              <a:gd name="f108" fmla="*/ 2289554 f94 1"/>
              <a:gd name="f109" fmla="*/ 1209531 f93 1"/>
              <a:gd name="f110" fmla="*/ 2290085 f94 1"/>
              <a:gd name="f111" fmla="*/ 2295831 f94 1"/>
              <a:gd name="f112" fmla="*/ 1095755 f93 1"/>
              <a:gd name="f113" fmla="*/ 3482182 f94 1"/>
              <a:gd name="f114" fmla="*/ 25174 f93 1"/>
              <a:gd name="f115" fmla="*/ 4668533 f94 1"/>
              <a:gd name="f116" fmla="*/ 4674278 f94 1"/>
              <a:gd name="f117" fmla="*/ 4673516 f94 1"/>
              <a:gd name="f118" fmla="*/ 4678322 f94 1"/>
              <a:gd name="f119" fmla="*/ 1304717 f93 1"/>
              <a:gd name="f120" fmla="*/ 5770114 f94 1"/>
              <a:gd name="f121" fmla="*/ 2289966 f93 1"/>
              <a:gd name="f122" fmla="*/ 6861904 f94 1"/>
              <a:gd name="f123" fmla="*/ 6867159 f94 1"/>
              <a:gd name="f124" fmla="*/ 1200660 f93 1"/>
              <a:gd name="f125" fmla="*/ 6867690 f94 1"/>
              <a:gd name="f126" fmla="*/ 6867279 f94 1"/>
              <a:gd name="f127" fmla="*/ 1192508 f93 1"/>
              <a:gd name="f128" fmla="*/ 8059787 f94 1"/>
              <a:gd name="f129" fmla="*/ 0 f93 1"/>
              <a:gd name="f130" fmla="*/ 9252295 f94 1"/>
              <a:gd name="f131" fmla="*/ 9251964 f94 1"/>
              <a:gd name="f132" fmla="*/ 1195794 f93 1"/>
              <a:gd name="f133" fmla="*/ 9156913 f94 1"/>
              <a:gd name="f134" fmla="*/ 9157244 f94 1"/>
              <a:gd name="f135" fmla="*/ 95051 f93 1"/>
              <a:gd name="f136" fmla="*/ 6962330 f94 1"/>
              <a:gd name="f137" fmla="*/ 6962741 f94 1"/>
              <a:gd name="f138" fmla="*/ 6962209 f94 1"/>
              <a:gd name="f139" fmla="*/ 6956464 f94 1"/>
              <a:gd name="f140" fmla="*/ 1314435 f93 1"/>
              <a:gd name="f141" fmla="*/ 2385016 f93 1"/>
              <a:gd name="f142" fmla="*/ 4583763 f94 1"/>
              <a:gd name="f143" fmla="*/ 4578017 f94 1"/>
              <a:gd name="f144" fmla="*/ 4578780 f94 1"/>
              <a:gd name="f145" fmla="*/ 4573974 f94 1"/>
              <a:gd name="f146" fmla="*/ 1105474 f93 1"/>
              <a:gd name="f147" fmla="*/ 120225 f93 1"/>
              <a:gd name="f148" fmla="*/ 2390391 f94 1"/>
              <a:gd name="f149" fmla="*/ 2385136 f94 1"/>
              <a:gd name="f150" fmla="*/ 2384604 f94 1"/>
              <a:gd name="f151" fmla="*/ 2385016 f94 1"/>
              <a:gd name="f152" fmla="+- f95 0 f1"/>
              <a:gd name="f153" fmla="*/ f98 1 9252295"/>
              <a:gd name="f154" fmla="*/ f99 1 2410190"/>
              <a:gd name="f155" fmla="*/ f100 1 9252295"/>
              <a:gd name="f156" fmla="*/ f101 1 2410190"/>
              <a:gd name="f157" fmla="*/ f102 1 9252295"/>
              <a:gd name="f158" fmla="*/ f103 1 2410190"/>
              <a:gd name="f159" fmla="*/ f104 1 9252295"/>
              <a:gd name="f160" fmla="*/ f105 1 9252295"/>
              <a:gd name="f161" fmla="*/ f106 1 2410190"/>
              <a:gd name="f162" fmla="*/ f107 1 9252295"/>
              <a:gd name="f163" fmla="*/ f108 1 9252295"/>
              <a:gd name="f164" fmla="*/ f109 1 2410190"/>
              <a:gd name="f165" fmla="*/ f110 1 9252295"/>
              <a:gd name="f166" fmla="*/ f111 1 9252295"/>
              <a:gd name="f167" fmla="*/ f112 1 2410190"/>
              <a:gd name="f168" fmla="*/ f113 1 9252295"/>
              <a:gd name="f169" fmla="*/ f114 1 2410190"/>
              <a:gd name="f170" fmla="*/ f115 1 9252295"/>
              <a:gd name="f171" fmla="*/ f116 1 9252295"/>
              <a:gd name="f172" fmla="*/ f117 1 9252295"/>
              <a:gd name="f173" fmla="*/ f118 1 9252295"/>
              <a:gd name="f174" fmla="*/ f119 1 2410190"/>
              <a:gd name="f175" fmla="*/ f120 1 9252295"/>
              <a:gd name="f176" fmla="*/ f121 1 2410190"/>
              <a:gd name="f177" fmla="*/ f122 1 9252295"/>
              <a:gd name="f178" fmla="*/ f123 1 9252295"/>
              <a:gd name="f179" fmla="*/ f124 1 2410190"/>
              <a:gd name="f180" fmla="*/ f125 1 9252295"/>
              <a:gd name="f181" fmla="*/ f126 1 9252295"/>
              <a:gd name="f182" fmla="*/ f127 1 2410190"/>
              <a:gd name="f183" fmla="*/ f128 1 9252295"/>
              <a:gd name="f184" fmla="*/ f129 1 2410190"/>
              <a:gd name="f185" fmla="*/ f130 1 9252295"/>
              <a:gd name="f186" fmla="*/ f131 1 9252295"/>
              <a:gd name="f187" fmla="*/ f132 1 2410190"/>
              <a:gd name="f188" fmla="*/ f133 1 9252295"/>
              <a:gd name="f189" fmla="*/ f134 1 9252295"/>
              <a:gd name="f190" fmla="*/ f135 1 2410190"/>
              <a:gd name="f191" fmla="*/ f136 1 9252295"/>
              <a:gd name="f192" fmla="*/ f137 1 9252295"/>
              <a:gd name="f193" fmla="*/ f138 1 9252295"/>
              <a:gd name="f194" fmla="*/ f139 1 9252295"/>
              <a:gd name="f195" fmla="*/ f140 1 2410190"/>
              <a:gd name="f196" fmla="*/ f141 1 2410190"/>
              <a:gd name="f197" fmla="*/ f142 1 9252295"/>
              <a:gd name="f198" fmla="*/ f143 1 9252295"/>
              <a:gd name="f199" fmla="*/ f144 1 9252295"/>
              <a:gd name="f200" fmla="*/ f145 1 9252295"/>
              <a:gd name="f201" fmla="*/ f146 1 2410190"/>
              <a:gd name="f202" fmla="*/ f147 1 2410190"/>
              <a:gd name="f203" fmla="*/ f148 1 9252295"/>
              <a:gd name="f204" fmla="*/ f149 1 9252295"/>
              <a:gd name="f205" fmla="*/ f150 1 9252295"/>
              <a:gd name="f206" fmla="*/ f151 1 9252295"/>
              <a:gd name="f207" fmla="*/ f89 1 f96"/>
              <a:gd name="f208" fmla="*/ f90 1 f96"/>
              <a:gd name="f209" fmla="*/ f89 1 f97"/>
              <a:gd name="f210" fmla="*/ f91 1 f97"/>
              <a:gd name="f211" fmla="*/ f153 1 f96"/>
              <a:gd name="f212" fmla="*/ f154 1 f97"/>
              <a:gd name="f213" fmla="*/ f155 1 f96"/>
              <a:gd name="f214" fmla="*/ f156 1 f97"/>
              <a:gd name="f215" fmla="*/ f157 1 f96"/>
              <a:gd name="f216" fmla="*/ f158 1 f97"/>
              <a:gd name="f217" fmla="*/ f159 1 f96"/>
              <a:gd name="f218" fmla="*/ f160 1 f96"/>
              <a:gd name="f219" fmla="*/ f161 1 f97"/>
              <a:gd name="f220" fmla="*/ f162 1 f96"/>
              <a:gd name="f221" fmla="*/ f163 1 f96"/>
              <a:gd name="f222" fmla="*/ f164 1 f97"/>
              <a:gd name="f223" fmla="*/ f165 1 f96"/>
              <a:gd name="f224" fmla="*/ f166 1 f96"/>
              <a:gd name="f225" fmla="*/ f167 1 f97"/>
              <a:gd name="f226" fmla="*/ f168 1 f96"/>
              <a:gd name="f227" fmla="*/ f169 1 f97"/>
              <a:gd name="f228" fmla="*/ f170 1 f96"/>
              <a:gd name="f229" fmla="*/ f171 1 f96"/>
              <a:gd name="f230" fmla="*/ f172 1 f96"/>
              <a:gd name="f231" fmla="*/ f173 1 f96"/>
              <a:gd name="f232" fmla="*/ f174 1 f97"/>
              <a:gd name="f233" fmla="*/ f175 1 f96"/>
              <a:gd name="f234" fmla="*/ f176 1 f97"/>
              <a:gd name="f235" fmla="*/ f177 1 f96"/>
              <a:gd name="f236" fmla="*/ f178 1 f96"/>
              <a:gd name="f237" fmla="*/ f179 1 f97"/>
              <a:gd name="f238" fmla="*/ f180 1 f96"/>
              <a:gd name="f239" fmla="*/ f181 1 f96"/>
              <a:gd name="f240" fmla="*/ f182 1 f97"/>
              <a:gd name="f241" fmla="*/ f183 1 f96"/>
              <a:gd name="f242" fmla="*/ f184 1 f97"/>
              <a:gd name="f243" fmla="*/ f185 1 f96"/>
              <a:gd name="f244" fmla="*/ f186 1 f96"/>
              <a:gd name="f245" fmla="*/ f187 1 f97"/>
              <a:gd name="f246" fmla="*/ f188 1 f96"/>
              <a:gd name="f247" fmla="*/ f189 1 f96"/>
              <a:gd name="f248" fmla="*/ f190 1 f97"/>
              <a:gd name="f249" fmla="*/ f191 1 f96"/>
              <a:gd name="f250" fmla="*/ f192 1 f96"/>
              <a:gd name="f251" fmla="*/ f193 1 f96"/>
              <a:gd name="f252" fmla="*/ f194 1 f96"/>
              <a:gd name="f253" fmla="*/ f195 1 f97"/>
              <a:gd name="f254" fmla="*/ f196 1 f97"/>
              <a:gd name="f255" fmla="*/ f197 1 f96"/>
              <a:gd name="f256" fmla="*/ f198 1 f96"/>
              <a:gd name="f257" fmla="*/ f199 1 f96"/>
              <a:gd name="f258" fmla="*/ f200 1 f96"/>
              <a:gd name="f259" fmla="*/ f201 1 f97"/>
              <a:gd name="f260" fmla="*/ f202 1 f97"/>
              <a:gd name="f261" fmla="*/ f203 1 f96"/>
              <a:gd name="f262" fmla="*/ f204 1 f96"/>
              <a:gd name="f263" fmla="*/ f205 1 f96"/>
              <a:gd name="f264" fmla="*/ f206 1 f96"/>
              <a:gd name="f265" fmla="*/ f207 f87 1"/>
              <a:gd name="f266" fmla="*/ f208 f87 1"/>
              <a:gd name="f267" fmla="*/ f210 f88 1"/>
              <a:gd name="f268" fmla="*/ f209 f88 1"/>
              <a:gd name="f269" fmla="*/ f211 f87 1"/>
              <a:gd name="f270" fmla="*/ f212 f88 1"/>
              <a:gd name="f271" fmla="*/ f213 f87 1"/>
              <a:gd name="f272" fmla="*/ f214 f88 1"/>
              <a:gd name="f273" fmla="*/ f215 f87 1"/>
              <a:gd name="f274" fmla="*/ f216 f88 1"/>
              <a:gd name="f275" fmla="*/ f217 f87 1"/>
              <a:gd name="f276" fmla="*/ f218 f87 1"/>
              <a:gd name="f277" fmla="*/ f219 f88 1"/>
              <a:gd name="f278" fmla="*/ f220 f87 1"/>
              <a:gd name="f279" fmla="*/ f221 f87 1"/>
              <a:gd name="f280" fmla="*/ f222 f88 1"/>
              <a:gd name="f281" fmla="*/ f223 f87 1"/>
              <a:gd name="f282" fmla="*/ f224 f87 1"/>
              <a:gd name="f283" fmla="*/ f225 f88 1"/>
              <a:gd name="f284" fmla="*/ f226 f87 1"/>
              <a:gd name="f285" fmla="*/ f227 f88 1"/>
              <a:gd name="f286" fmla="*/ f228 f87 1"/>
              <a:gd name="f287" fmla="*/ f229 f87 1"/>
              <a:gd name="f288" fmla="*/ f230 f87 1"/>
              <a:gd name="f289" fmla="*/ f231 f87 1"/>
              <a:gd name="f290" fmla="*/ f232 f88 1"/>
              <a:gd name="f291" fmla="*/ f233 f87 1"/>
              <a:gd name="f292" fmla="*/ f234 f88 1"/>
              <a:gd name="f293" fmla="*/ f235 f87 1"/>
              <a:gd name="f294" fmla="*/ f236 f87 1"/>
              <a:gd name="f295" fmla="*/ f237 f88 1"/>
              <a:gd name="f296" fmla="*/ f238 f87 1"/>
              <a:gd name="f297" fmla="*/ f239 f87 1"/>
              <a:gd name="f298" fmla="*/ f240 f88 1"/>
              <a:gd name="f299" fmla="*/ f241 f87 1"/>
              <a:gd name="f300" fmla="*/ f242 f88 1"/>
              <a:gd name="f301" fmla="*/ f243 f87 1"/>
              <a:gd name="f302" fmla="*/ f244 f87 1"/>
              <a:gd name="f303" fmla="*/ f245 f88 1"/>
              <a:gd name="f304" fmla="*/ f246 f87 1"/>
              <a:gd name="f305" fmla="*/ f247 f87 1"/>
              <a:gd name="f306" fmla="*/ f248 f88 1"/>
              <a:gd name="f307" fmla="*/ f249 f87 1"/>
              <a:gd name="f308" fmla="*/ f250 f87 1"/>
              <a:gd name="f309" fmla="*/ f251 f87 1"/>
              <a:gd name="f310" fmla="*/ f252 f87 1"/>
              <a:gd name="f311" fmla="*/ f253 f88 1"/>
              <a:gd name="f312" fmla="*/ f254 f88 1"/>
              <a:gd name="f313" fmla="*/ f255 f87 1"/>
              <a:gd name="f314" fmla="*/ f256 f87 1"/>
              <a:gd name="f315" fmla="*/ f257 f87 1"/>
              <a:gd name="f316" fmla="*/ f258 f87 1"/>
              <a:gd name="f317" fmla="*/ f259 f88 1"/>
              <a:gd name="f318" fmla="*/ f260 f88 1"/>
              <a:gd name="f319" fmla="*/ f261 f87 1"/>
              <a:gd name="f320" fmla="*/ f262 f87 1"/>
              <a:gd name="f321" fmla="*/ f263 f87 1"/>
              <a:gd name="f322" fmla="*/ f264 f8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52">
                <a:pos x="f269" y="f270"/>
              </a:cxn>
              <a:cxn ang="f152">
                <a:pos x="f271" y="f272"/>
              </a:cxn>
              <a:cxn ang="f152">
                <a:pos x="f273" y="f274"/>
              </a:cxn>
              <a:cxn ang="f152">
                <a:pos x="f275" y="f274"/>
              </a:cxn>
              <a:cxn ang="f152">
                <a:pos x="f276" y="f272"/>
              </a:cxn>
              <a:cxn ang="f152">
                <a:pos x="f269" y="f277"/>
              </a:cxn>
              <a:cxn ang="f152">
                <a:pos x="f278" y="f272"/>
              </a:cxn>
              <a:cxn ang="f152">
                <a:pos x="f279" y="f280"/>
              </a:cxn>
              <a:cxn ang="f152">
                <a:pos x="f281" y="f280"/>
              </a:cxn>
              <a:cxn ang="f152">
                <a:pos x="f282" y="f283"/>
              </a:cxn>
              <a:cxn ang="f152">
                <a:pos x="f284" y="f285"/>
              </a:cxn>
              <a:cxn ang="f152">
                <a:pos x="f286" y="f283"/>
              </a:cxn>
              <a:cxn ang="f152">
                <a:pos x="f287" y="f280"/>
              </a:cxn>
              <a:cxn ang="f152">
                <a:pos x="f288" y="f280"/>
              </a:cxn>
              <a:cxn ang="f152">
                <a:pos x="f289" y="f290"/>
              </a:cxn>
              <a:cxn ang="f152">
                <a:pos x="f291" y="f292"/>
              </a:cxn>
              <a:cxn ang="f152">
                <a:pos x="f293" y="f290"/>
              </a:cxn>
              <a:cxn ang="f152">
                <a:pos x="f294" y="f295"/>
              </a:cxn>
              <a:cxn ang="f152">
                <a:pos x="f296" y="f295"/>
              </a:cxn>
              <a:cxn ang="f152">
                <a:pos x="f297" y="f298"/>
              </a:cxn>
              <a:cxn ang="f152">
                <a:pos x="f299" y="f300"/>
              </a:cxn>
              <a:cxn ang="f152">
                <a:pos x="f301" y="f298"/>
              </a:cxn>
              <a:cxn ang="f152">
                <a:pos x="f302" y="f303"/>
              </a:cxn>
              <a:cxn ang="f152">
                <a:pos x="f304" y="f303"/>
              </a:cxn>
              <a:cxn ang="f152">
                <a:pos x="f305" y="f298"/>
              </a:cxn>
              <a:cxn ang="f152">
                <a:pos x="f299" y="f306"/>
              </a:cxn>
              <a:cxn ang="f152">
                <a:pos x="f307" y="f298"/>
              </a:cxn>
              <a:cxn ang="f152">
                <a:pos x="f308" y="f295"/>
              </a:cxn>
              <a:cxn ang="f152">
                <a:pos x="f309" y="f295"/>
              </a:cxn>
              <a:cxn ang="f152">
                <a:pos x="f310" y="f311"/>
              </a:cxn>
              <a:cxn ang="f152">
                <a:pos x="f291" y="f312"/>
              </a:cxn>
              <a:cxn ang="f152">
                <a:pos x="f313" y="f311"/>
              </a:cxn>
              <a:cxn ang="f152">
                <a:pos x="f314" y="f295"/>
              </a:cxn>
              <a:cxn ang="f152">
                <a:pos x="f315" y="f295"/>
              </a:cxn>
              <a:cxn ang="f152">
                <a:pos x="f316" y="f317"/>
              </a:cxn>
              <a:cxn ang="f152">
                <a:pos x="f284" y="f318"/>
              </a:cxn>
              <a:cxn ang="f152">
                <a:pos x="f319" y="f317"/>
              </a:cxn>
              <a:cxn ang="f152">
                <a:pos x="f320" y="f280"/>
              </a:cxn>
              <a:cxn ang="f152">
                <a:pos x="f321" y="f280"/>
              </a:cxn>
              <a:cxn ang="f152">
                <a:pos x="f322" y="f272"/>
              </a:cxn>
              <a:cxn ang="f152">
                <a:pos x="f269" y="f270"/>
              </a:cxn>
            </a:cxnLst>
            <a:rect l="f265" t="f268" r="f266" b="f267"/>
            <a:pathLst>
              <a:path w="9252295" h="2410190">
                <a:moveTo>
                  <a:pt x="f8" y="f7"/>
                </a:moveTo>
                <a:cubicBezTo>
                  <a:pt x="f9" y="f7"/>
                  <a:pt x="f5" y="f10"/>
                  <a:pt x="f5" y="f11"/>
                </a:cubicBezTo>
                <a:lnTo>
                  <a:pt x="f12" y="f13"/>
                </a:lnTo>
                <a:lnTo>
                  <a:pt x="f14" y="f13"/>
                </a:lnTo>
                <a:lnTo>
                  <a:pt x="f15" y="f11"/>
                </a:lnTo>
                <a:cubicBezTo>
                  <a:pt x="f15" y="f16"/>
                  <a:pt x="f17" y="f18"/>
                  <a:pt x="f8" y="f18"/>
                </a:cubicBezTo>
                <a:cubicBezTo>
                  <a:pt x="f19" y="f18"/>
                  <a:pt x="f20" y="f16"/>
                  <a:pt x="f20" y="f11"/>
                </a:cubicBezTo>
                <a:lnTo>
                  <a:pt x="f21" y="f22"/>
                </a:lnTo>
                <a:lnTo>
                  <a:pt x="f23" y="f22"/>
                </a:lnTo>
                <a:lnTo>
                  <a:pt x="f24" y="f25"/>
                </a:lnTo>
                <a:cubicBezTo>
                  <a:pt x="f26" y="f27"/>
                  <a:pt x="f28" y="f29"/>
                  <a:pt x="f30" y="f29"/>
                </a:cubicBezTo>
                <a:cubicBezTo>
                  <a:pt x="f31" y="f29"/>
                  <a:pt x="f32" y="f27"/>
                  <a:pt x="f33" y="f25"/>
                </a:cubicBezTo>
                <a:lnTo>
                  <a:pt x="f34" y="f22"/>
                </a:lnTo>
                <a:lnTo>
                  <a:pt x="f35" y="f22"/>
                </a:lnTo>
                <a:lnTo>
                  <a:pt x="f36" y="f37"/>
                </a:lnTo>
                <a:cubicBezTo>
                  <a:pt x="f38" y="f39"/>
                  <a:pt x="f40" y="f41"/>
                  <a:pt x="f42" y="f41"/>
                </a:cubicBezTo>
                <a:cubicBezTo>
                  <a:pt x="f43" y="f41"/>
                  <a:pt x="f44" y="f39"/>
                  <a:pt x="f45" y="f37"/>
                </a:cubicBezTo>
                <a:lnTo>
                  <a:pt x="f46" y="f47"/>
                </a:lnTo>
                <a:lnTo>
                  <a:pt x="f48" y="f47"/>
                </a:lnTo>
                <a:lnTo>
                  <a:pt x="f49" y="f8"/>
                </a:lnTo>
                <a:cubicBezTo>
                  <a:pt x="f49" y="f50"/>
                  <a:pt x="f51" y="f5"/>
                  <a:pt x="f52" y="f5"/>
                </a:cubicBezTo>
                <a:cubicBezTo>
                  <a:pt x="f53" y="f5"/>
                  <a:pt x="f6" y="f50"/>
                  <a:pt x="f6" y="f8"/>
                </a:cubicBezTo>
                <a:lnTo>
                  <a:pt x="f54" y="f55"/>
                </a:lnTo>
                <a:lnTo>
                  <a:pt x="f56" y="f55"/>
                </a:lnTo>
                <a:lnTo>
                  <a:pt x="f57" y="f8"/>
                </a:lnTo>
                <a:cubicBezTo>
                  <a:pt x="f57" y="f17"/>
                  <a:pt x="f58" y="f15"/>
                  <a:pt x="f52" y="f15"/>
                </a:cubicBezTo>
                <a:cubicBezTo>
                  <a:pt x="f59" y="f15"/>
                  <a:pt x="f60" y="f17"/>
                  <a:pt x="f60" y="f8"/>
                </a:cubicBezTo>
                <a:lnTo>
                  <a:pt x="f61" y="f47"/>
                </a:lnTo>
                <a:lnTo>
                  <a:pt x="f62" y="f47"/>
                </a:lnTo>
                <a:lnTo>
                  <a:pt x="f63" y="f64"/>
                </a:lnTo>
                <a:cubicBezTo>
                  <a:pt x="f65" y="f66"/>
                  <a:pt x="f67" y="f68"/>
                  <a:pt x="f42" y="f68"/>
                </a:cubicBezTo>
                <a:cubicBezTo>
                  <a:pt x="f69" y="f68"/>
                  <a:pt x="f70" y="f66"/>
                  <a:pt x="f71" y="f64"/>
                </a:cubicBezTo>
                <a:lnTo>
                  <a:pt x="f72" y="f47"/>
                </a:lnTo>
                <a:lnTo>
                  <a:pt x="f73" y="f47"/>
                </a:lnTo>
                <a:lnTo>
                  <a:pt x="f74" y="f75"/>
                </a:lnTo>
                <a:cubicBezTo>
                  <a:pt x="f76" y="f77"/>
                  <a:pt x="f78" y="f79"/>
                  <a:pt x="f30" y="f79"/>
                </a:cubicBezTo>
                <a:cubicBezTo>
                  <a:pt x="f80" y="f79"/>
                  <a:pt x="f81" y="f77"/>
                  <a:pt x="f82" y="f75"/>
                </a:cubicBezTo>
                <a:lnTo>
                  <a:pt x="f83" y="f22"/>
                </a:lnTo>
                <a:lnTo>
                  <a:pt x="f84" y="f22"/>
                </a:lnTo>
                <a:lnTo>
                  <a:pt x="f68" y="f11"/>
                </a:lnTo>
                <a:cubicBezTo>
                  <a:pt x="f68" y="f10"/>
                  <a:pt x="f85" y="f7"/>
                  <a:pt x="f8" y="f7"/>
                </a:cubicBezTo>
                <a:close/>
              </a:path>
            </a:pathLst>
          </a:custGeom>
          <a:gradFill>
            <a:gsLst>
              <a:gs pos="0">
                <a:srgbClr val="B13DC8"/>
              </a:gs>
              <a:gs pos="100000">
                <a:srgbClr val="172DA6"/>
              </a:gs>
            </a:gsLst>
            <a:lin ang="108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4000" b="0" i="0" u="none" strike="noStrike" kern="1200" cap="none" spc="0" baseline="0">
              <a:solidFill>
                <a:srgbClr val="4868E5"/>
              </a:solidFill>
              <a:uFillTx/>
              <a:latin typeface="Avenir Next LT Pro Light"/>
            </a:endParaRPr>
          </a:p>
        </p:txBody>
      </p:sp>
      <p:sp>
        <p:nvSpPr>
          <p:cNvPr id="7" name="Oval 1" descr="timeline endpoints">
            <a:extLst>
              <a:ext uri="{FF2B5EF4-FFF2-40B4-BE49-F238E27FC236}">
                <a16:creationId xmlns:a16="http://schemas.microsoft.com/office/drawing/2014/main" id="{CC86187C-B361-D8B1-75F6-838D187F1AAD}"/>
              </a:ext>
            </a:extLst>
          </p:cNvPr>
          <p:cNvSpPr/>
          <p:nvPr/>
        </p:nvSpPr>
        <p:spPr>
          <a:xfrm>
            <a:off x="1320119" y="3149769"/>
            <a:ext cx="218093" cy="21809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B13DC8"/>
          </a:solidFill>
          <a:ln w="76196" cap="flat">
            <a:solidFill>
              <a:srgbClr val="B13DC8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Avenir Next LT Pro Light"/>
            </a:endParaRPr>
          </a:p>
        </p:txBody>
      </p:sp>
      <p:sp>
        <p:nvSpPr>
          <p:cNvPr id="8" name="Oval 2" descr="timeline endpoints">
            <a:extLst>
              <a:ext uri="{FF2B5EF4-FFF2-40B4-BE49-F238E27FC236}">
                <a16:creationId xmlns:a16="http://schemas.microsoft.com/office/drawing/2014/main" id="{A97CAF11-9E2F-D0C9-EC2F-1DF84D43C4E5}"/>
              </a:ext>
            </a:extLst>
          </p:cNvPr>
          <p:cNvSpPr/>
          <p:nvPr/>
        </p:nvSpPr>
        <p:spPr>
          <a:xfrm>
            <a:off x="10480532" y="3149769"/>
            <a:ext cx="218093" cy="21809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20A472"/>
          </a:solidFill>
          <a:ln w="76196" cap="flat">
            <a:solidFill>
              <a:srgbClr val="20A472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20A472"/>
              </a:solidFill>
              <a:uFillTx/>
              <a:latin typeface="Avenir Next LT Pro Light"/>
            </a:endParaRPr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7C443EE1-7514-1B98-C648-FCC1AC02309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000" b="1" dirty="0">
                <a:solidFill>
                  <a:srgbClr val="B13DC8"/>
                </a:solidFill>
                <a:latin typeface="Speak Pro"/>
              </a:rPr>
              <a:t>Part 1</a:t>
            </a:r>
          </a:p>
        </p:txBody>
      </p:sp>
      <p:sp>
        <p:nvSpPr>
          <p:cNvPr id="17" name="Title 33">
            <a:extLst>
              <a:ext uri="{FF2B5EF4-FFF2-40B4-BE49-F238E27FC236}">
                <a16:creationId xmlns:a16="http://schemas.microsoft.com/office/drawing/2014/main" id="{B9405B91-39FF-0592-C663-36A34FC74AF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Pathway 1</a:t>
            </a:r>
            <a:br>
              <a:rPr lang="en-US" dirty="0"/>
            </a:br>
            <a:r>
              <a:rPr lang="en-US" dirty="0"/>
              <a:t>PCNs new to training</a:t>
            </a:r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707B01CA-1DFD-E8D0-5246-2A3C7D29B40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US" sz="1200" dirty="0"/>
              <a:t>PCNs that have never had educators or training locations before enquire to their local Training Hub about becoming a training PCN.</a:t>
            </a:r>
          </a:p>
          <a:p>
            <a:pPr marL="0" lvl="0" indent="0">
              <a:lnSpc>
                <a:spcPct val="100000"/>
              </a:lnSpc>
              <a:buNone/>
            </a:pPr>
            <a:endParaRPr lang="en-US" sz="1200" dirty="0"/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064572E8-9577-E828-D879-4B86013B47F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itchFamily="34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B13DC8"/>
                </a:solidFill>
                <a:effectLst/>
                <a:uLnTx/>
                <a:uFillTx/>
                <a:latin typeface="Speak Pro"/>
              </a:rPr>
              <a:t>Part 2</a:t>
            </a:r>
          </a:p>
        </p:txBody>
      </p:sp>
      <p:sp>
        <p:nvSpPr>
          <p:cNvPr id="12" name="Text Placeholder 19">
            <a:extLst>
              <a:ext uri="{FF2B5EF4-FFF2-40B4-BE49-F238E27FC236}">
                <a16:creationId xmlns:a16="http://schemas.microsoft.com/office/drawing/2014/main" id="{2BD508C0-FA65-B4C8-0CB3-CCBB76C3E4A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US" sz="1200" dirty="0"/>
              <a:t>The PCN applies as a collective on the one application form. That form is the Initial Recognition form. </a:t>
            </a:r>
          </a:p>
          <a:p>
            <a:pPr marL="0" lvl="0" indent="0">
              <a:lnSpc>
                <a:spcPct val="100000"/>
              </a:lnSpc>
              <a:buNone/>
            </a:pPr>
            <a:endParaRPr lang="en-US" sz="1200" dirty="0"/>
          </a:p>
        </p:txBody>
      </p:sp>
      <p:sp>
        <p:nvSpPr>
          <p:cNvPr id="13" name="Text Placeholder 20">
            <a:extLst>
              <a:ext uri="{FF2B5EF4-FFF2-40B4-BE49-F238E27FC236}">
                <a16:creationId xmlns:a16="http://schemas.microsoft.com/office/drawing/2014/main" id="{831459A4-A56A-5CE2-F235-4CBE3555C04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000" b="1" dirty="0">
                <a:solidFill>
                  <a:srgbClr val="B13DC8"/>
                </a:solidFill>
                <a:latin typeface="Speak Pro"/>
              </a:rPr>
              <a:t>Part 3</a:t>
            </a:r>
          </a:p>
        </p:txBody>
      </p:sp>
      <p:sp>
        <p:nvSpPr>
          <p:cNvPr id="14" name="Text Placeholder 21">
            <a:extLst>
              <a:ext uri="{FF2B5EF4-FFF2-40B4-BE49-F238E27FC236}">
                <a16:creationId xmlns:a16="http://schemas.microsoft.com/office/drawing/2014/main" id="{436E2765-DAAB-C7FF-6DFD-0481C89A68C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US" sz="1200" dirty="0"/>
              <a:t>The Training Hubs form a panel to review the application and send a recommendation to HEE.</a:t>
            </a:r>
          </a:p>
          <a:p>
            <a:pPr marL="0" lvl="0" indent="0">
              <a:lnSpc>
                <a:spcPct val="100000"/>
              </a:lnSpc>
              <a:buNone/>
            </a:pPr>
            <a:endParaRPr lang="en-US" sz="1200" dirty="0"/>
          </a:p>
        </p:txBody>
      </p:sp>
      <p:sp>
        <p:nvSpPr>
          <p:cNvPr id="15" name="Text Placeholder 23">
            <a:extLst>
              <a:ext uri="{FF2B5EF4-FFF2-40B4-BE49-F238E27FC236}">
                <a16:creationId xmlns:a16="http://schemas.microsoft.com/office/drawing/2014/main" id="{0579E781-6E22-9EB1-1D9D-1AAAF4BF928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000" b="1" dirty="0">
                <a:solidFill>
                  <a:srgbClr val="B13DC8"/>
                </a:solidFill>
                <a:latin typeface="Speak Pro"/>
              </a:rPr>
              <a:t>Part 4</a:t>
            </a:r>
          </a:p>
        </p:txBody>
      </p:sp>
      <p:sp>
        <p:nvSpPr>
          <p:cNvPr id="16" name="Text Placeholder 24">
            <a:extLst>
              <a:ext uri="{FF2B5EF4-FFF2-40B4-BE49-F238E27FC236}">
                <a16:creationId xmlns:a16="http://schemas.microsoft.com/office/drawing/2014/main" id="{E18D65AD-2CFA-A401-D9C2-2CBB76240A0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US" sz="1200" dirty="0"/>
              <a:t>HEE formally approves the application and notifies both the PCN and Training Hub. </a:t>
            </a:r>
          </a:p>
          <a:p>
            <a:pPr marL="0" lvl="0" indent="0">
              <a:lnSpc>
                <a:spcPct val="100000"/>
              </a:lnSpc>
              <a:buNone/>
            </a:pPr>
            <a:endParaRPr lang="en-US" sz="1200" dirty="0"/>
          </a:p>
        </p:txBody>
      </p:sp>
      <p:sp>
        <p:nvSpPr>
          <p:cNvPr id="18" name="Oval 18">
            <a:extLst>
              <a:ext uri="{FF2B5EF4-FFF2-40B4-BE49-F238E27FC236}">
                <a16:creationId xmlns:a16="http://schemas.microsoft.com/office/drawing/2014/main" id="{A8BE2A73-D17C-D1E2-A5DE-A8880597F14D}"/>
              </a:ext>
            </a:extLst>
          </p:cNvPr>
          <p:cNvSpPr/>
          <p:nvPr/>
        </p:nvSpPr>
        <p:spPr>
          <a:xfrm>
            <a:off x="4215049" y="2611459"/>
            <a:ext cx="1333840" cy="1294711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 cap="flat">
            <a:solidFill>
              <a:srgbClr val="B13DC8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dirty="0">
                <a:solidFill>
                  <a:srgbClr val="B13DC8"/>
                </a:solidFill>
                <a:latin typeface="Avenir Next LT Pro Light"/>
              </a:rPr>
              <a:t>Pathway</a:t>
            </a:r>
            <a:r>
              <a:rPr lang="en-US" sz="1600" b="0" i="0" u="none" strike="noStrike" kern="1200" cap="none" spc="0" baseline="0" dirty="0">
                <a:solidFill>
                  <a:srgbClr val="B13DC8"/>
                </a:solidFill>
                <a:uFillTx/>
                <a:latin typeface="Avenir Next LT Pro Light"/>
              </a:rPr>
              <a:t>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CD4059D-1DB2-2C4B-0E68-2D49297AFB76}"/>
              </a:ext>
            </a:extLst>
          </p:cNvPr>
          <p:cNvSpPr/>
          <p:nvPr/>
        </p:nvSpPr>
        <p:spPr>
          <a:xfrm>
            <a:off x="6500676" y="2611458"/>
            <a:ext cx="1333840" cy="1294711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 cap="flat">
            <a:solidFill>
              <a:srgbClr val="B13DC8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dirty="0">
                <a:solidFill>
                  <a:srgbClr val="B13DC8"/>
                </a:solidFill>
                <a:latin typeface="Avenir Next LT Pro Light"/>
              </a:rPr>
              <a:t>Pathway</a:t>
            </a:r>
            <a:r>
              <a:rPr lang="en-US" sz="1600" b="0" i="0" u="none" strike="noStrike" kern="1200" cap="none" spc="0" baseline="0" dirty="0">
                <a:solidFill>
                  <a:srgbClr val="B13DC8"/>
                </a:solidFill>
                <a:uFillTx/>
                <a:latin typeface="Avenir Next LT Pro Light"/>
              </a:rPr>
              <a:t>1</a:t>
            </a:r>
          </a:p>
        </p:txBody>
      </p:sp>
      <p:sp>
        <p:nvSpPr>
          <p:cNvPr id="20" name="Oval 18">
            <a:extLst>
              <a:ext uri="{FF2B5EF4-FFF2-40B4-BE49-F238E27FC236}">
                <a16:creationId xmlns:a16="http://schemas.microsoft.com/office/drawing/2014/main" id="{E4F7AAB3-45AB-D3EE-0363-A2823620AAF5}"/>
              </a:ext>
            </a:extLst>
          </p:cNvPr>
          <p:cNvSpPr/>
          <p:nvPr/>
        </p:nvSpPr>
        <p:spPr>
          <a:xfrm>
            <a:off x="8724812" y="2611458"/>
            <a:ext cx="1333840" cy="1294711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 cap="flat">
            <a:solidFill>
              <a:srgbClr val="B13DC8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dirty="0">
                <a:solidFill>
                  <a:srgbClr val="B13DC8"/>
                </a:solidFill>
                <a:latin typeface="Avenir Next LT Pro Light"/>
              </a:rPr>
              <a:t>Pathway</a:t>
            </a:r>
            <a:r>
              <a:rPr lang="en-US" sz="1600" b="0" i="0" u="none" strike="noStrike" kern="1200" cap="none" spc="0" baseline="0" dirty="0">
                <a:solidFill>
                  <a:srgbClr val="B13DC8"/>
                </a:solidFill>
                <a:uFillTx/>
                <a:latin typeface="Avenir Next LT Pro Light"/>
              </a:rPr>
              <a:t>1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6859D41-9C8C-9A98-AEFD-A30B1906AB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3156" y="33495"/>
            <a:ext cx="2316681" cy="8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583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3">
            <a:extLst>
              <a:ext uri="{FF2B5EF4-FFF2-40B4-BE49-F238E27FC236}">
                <a16:creationId xmlns:a16="http://schemas.microsoft.com/office/drawing/2014/main" id="{C68344DE-C326-D837-8D93-E6A2EBFFB509}"/>
              </a:ext>
            </a:extLst>
          </p:cNvPr>
          <p:cNvSpPr/>
          <p:nvPr/>
        </p:nvSpPr>
        <p:spPr>
          <a:xfrm>
            <a:off x="4134075" y="2661653"/>
            <a:ext cx="1333840" cy="116058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 cap="flat">
            <a:solidFill>
              <a:srgbClr val="172DA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 dirty="0">
                <a:solidFill>
                  <a:srgbClr val="172DA6"/>
                </a:solidFill>
                <a:uFillTx/>
                <a:latin typeface="Avenir Next LT Pro Light"/>
              </a:rPr>
              <a:t>Pathway2</a:t>
            </a:r>
          </a:p>
        </p:txBody>
      </p:sp>
      <p:sp>
        <p:nvSpPr>
          <p:cNvPr id="6" name="Freeform: Shape 22" descr="timeline ">
            <a:extLst>
              <a:ext uri="{FF2B5EF4-FFF2-40B4-BE49-F238E27FC236}">
                <a16:creationId xmlns:a16="http://schemas.microsoft.com/office/drawing/2014/main" id="{031BB6A0-4F86-0592-3B15-109EFA908822}"/>
              </a:ext>
            </a:extLst>
          </p:cNvPr>
          <p:cNvSpPr/>
          <p:nvPr/>
        </p:nvSpPr>
        <p:spPr>
          <a:xfrm flipH="1" flipV="1">
            <a:off x="1392439" y="2020394"/>
            <a:ext cx="9252292" cy="241019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9252295"/>
              <a:gd name="f7" fmla="val 2410190"/>
              <a:gd name="f8" fmla="val 1192508"/>
              <a:gd name="f9" fmla="val 533904"/>
              <a:gd name="f10" fmla="val 1876286"/>
              <a:gd name="f11" fmla="val 1217682"/>
              <a:gd name="f12" fmla="val 1107"/>
              <a:gd name="f13" fmla="val 1206703"/>
              <a:gd name="f14" fmla="val 96158"/>
              <a:gd name="f15" fmla="val 95051"/>
              <a:gd name="f16" fmla="val 1823791"/>
              <a:gd name="f17" fmla="val 586400"/>
              <a:gd name="f18" fmla="val 2315139"/>
              <a:gd name="f19" fmla="val 1798616"/>
              <a:gd name="f20" fmla="val 2289965"/>
              <a:gd name="f21" fmla="val 2289554"/>
              <a:gd name="f22" fmla="val 1209531"/>
              <a:gd name="f23" fmla="val 2290085"/>
              <a:gd name="f24" fmla="val 2295831"/>
              <a:gd name="f25" fmla="val 1095755"/>
              <a:gd name="f26" fmla="val 2356899"/>
              <a:gd name="f27" fmla="val 494427"/>
              <a:gd name="f28" fmla="val 2864742"/>
              <a:gd name="f29" fmla="val 25174"/>
              <a:gd name="f30" fmla="val 3482182"/>
              <a:gd name="f31" fmla="val 4099623"/>
              <a:gd name="f32" fmla="val 4607465"/>
              <a:gd name="f33" fmla="val 4668533"/>
              <a:gd name="f34" fmla="val 4674278"/>
              <a:gd name="f35" fmla="val 4673516"/>
              <a:gd name="f36" fmla="val 4678322"/>
              <a:gd name="f37" fmla="val 1304717"/>
              <a:gd name="f38" fmla="val 4734523"/>
              <a:gd name="f39" fmla="val 1858116"/>
              <a:gd name="f40" fmla="val 5201886"/>
              <a:gd name="f41" fmla="val 2289966"/>
              <a:gd name="f42" fmla="val 5770114"/>
              <a:gd name="f43" fmla="val 6338340"/>
              <a:gd name="f44" fmla="val 6805704"/>
              <a:gd name="f45" fmla="val 6861904"/>
              <a:gd name="f46" fmla="val 6867159"/>
              <a:gd name="f47" fmla="val 1200660"/>
              <a:gd name="f48" fmla="val 6867690"/>
              <a:gd name="f49" fmla="val 6867279"/>
              <a:gd name="f50" fmla="val 533905"/>
              <a:gd name="f51" fmla="val 7401183"/>
              <a:gd name="f52" fmla="val 8059787"/>
              <a:gd name="f53" fmla="val 8718390"/>
              <a:gd name="f54" fmla="val 9251964"/>
              <a:gd name="f55" fmla="val 1195794"/>
              <a:gd name="f56" fmla="val 9156913"/>
              <a:gd name="f57" fmla="val 9157244"/>
              <a:gd name="f58" fmla="val 8665895"/>
              <a:gd name="f59" fmla="val 7453679"/>
              <a:gd name="f60" fmla="val 6962330"/>
              <a:gd name="f61" fmla="val 6962741"/>
              <a:gd name="f62" fmla="val 6962209"/>
              <a:gd name="f63" fmla="val 6956464"/>
              <a:gd name="f64" fmla="val 1314435"/>
              <a:gd name="f65" fmla="val 6895396"/>
              <a:gd name="f66" fmla="val 1915764"/>
              <a:gd name="f67" fmla="val 6387554"/>
              <a:gd name="f68" fmla="val 2385016"/>
              <a:gd name="f69" fmla="val 5152672"/>
              <a:gd name="f70" fmla="val 4644831"/>
              <a:gd name="f71" fmla="val 4583763"/>
              <a:gd name="f72" fmla="val 4578017"/>
              <a:gd name="f73" fmla="val 4578780"/>
              <a:gd name="f74" fmla="val 4573974"/>
              <a:gd name="f75" fmla="val 1105474"/>
              <a:gd name="f76" fmla="val 4517772"/>
              <a:gd name="f77" fmla="val 552075"/>
              <a:gd name="f78" fmla="val 4050409"/>
              <a:gd name="f79" fmla="val 120225"/>
              <a:gd name="f80" fmla="val 2913956"/>
              <a:gd name="f81" fmla="val 2446592"/>
              <a:gd name="f82" fmla="val 2390391"/>
              <a:gd name="f83" fmla="val 2385136"/>
              <a:gd name="f84" fmla="val 2384604"/>
              <a:gd name="f85" fmla="val 1851111"/>
              <a:gd name="f86" fmla="+- 0 0 -90"/>
              <a:gd name="f87" fmla="*/ f3 1 9252295"/>
              <a:gd name="f88" fmla="*/ f4 1 2410190"/>
              <a:gd name="f89" fmla="val f5"/>
              <a:gd name="f90" fmla="val f6"/>
              <a:gd name="f91" fmla="val f7"/>
              <a:gd name="f92" fmla="*/ f86 f0 1"/>
              <a:gd name="f93" fmla="+- f91 0 f89"/>
              <a:gd name="f94" fmla="+- f90 0 f89"/>
              <a:gd name="f95" fmla="*/ f92 1 f2"/>
              <a:gd name="f96" fmla="*/ f94 1 9252295"/>
              <a:gd name="f97" fmla="*/ f93 1 2410190"/>
              <a:gd name="f98" fmla="*/ 1192508 f94 1"/>
              <a:gd name="f99" fmla="*/ 2410190 f93 1"/>
              <a:gd name="f100" fmla="*/ 0 f94 1"/>
              <a:gd name="f101" fmla="*/ 1217682 f93 1"/>
              <a:gd name="f102" fmla="*/ 1107 f94 1"/>
              <a:gd name="f103" fmla="*/ 1206703 f93 1"/>
              <a:gd name="f104" fmla="*/ 96158 f94 1"/>
              <a:gd name="f105" fmla="*/ 95051 f94 1"/>
              <a:gd name="f106" fmla="*/ 2315139 f93 1"/>
              <a:gd name="f107" fmla="*/ 2289965 f94 1"/>
              <a:gd name="f108" fmla="*/ 2289554 f94 1"/>
              <a:gd name="f109" fmla="*/ 1209531 f93 1"/>
              <a:gd name="f110" fmla="*/ 2290085 f94 1"/>
              <a:gd name="f111" fmla="*/ 2295831 f94 1"/>
              <a:gd name="f112" fmla="*/ 1095755 f93 1"/>
              <a:gd name="f113" fmla="*/ 3482182 f94 1"/>
              <a:gd name="f114" fmla="*/ 25174 f93 1"/>
              <a:gd name="f115" fmla="*/ 4668533 f94 1"/>
              <a:gd name="f116" fmla="*/ 4674278 f94 1"/>
              <a:gd name="f117" fmla="*/ 4673516 f94 1"/>
              <a:gd name="f118" fmla="*/ 4678322 f94 1"/>
              <a:gd name="f119" fmla="*/ 1304717 f93 1"/>
              <a:gd name="f120" fmla="*/ 5770114 f94 1"/>
              <a:gd name="f121" fmla="*/ 2289966 f93 1"/>
              <a:gd name="f122" fmla="*/ 6861904 f94 1"/>
              <a:gd name="f123" fmla="*/ 6867159 f94 1"/>
              <a:gd name="f124" fmla="*/ 1200660 f93 1"/>
              <a:gd name="f125" fmla="*/ 6867690 f94 1"/>
              <a:gd name="f126" fmla="*/ 6867279 f94 1"/>
              <a:gd name="f127" fmla="*/ 1192508 f93 1"/>
              <a:gd name="f128" fmla="*/ 8059787 f94 1"/>
              <a:gd name="f129" fmla="*/ 0 f93 1"/>
              <a:gd name="f130" fmla="*/ 9252295 f94 1"/>
              <a:gd name="f131" fmla="*/ 9251964 f94 1"/>
              <a:gd name="f132" fmla="*/ 1195794 f93 1"/>
              <a:gd name="f133" fmla="*/ 9156913 f94 1"/>
              <a:gd name="f134" fmla="*/ 9157244 f94 1"/>
              <a:gd name="f135" fmla="*/ 95051 f93 1"/>
              <a:gd name="f136" fmla="*/ 6962330 f94 1"/>
              <a:gd name="f137" fmla="*/ 6962741 f94 1"/>
              <a:gd name="f138" fmla="*/ 6962209 f94 1"/>
              <a:gd name="f139" fmla="*/ 6956464 f94 1"/>
              <a:gd name="f140" fmla="*/ 1314435 f93 1"/>
              <a:gd name="f141" fmla="*/ 2385016 f93 1"/>
              <a:gd name="f142" fmla="*/ 4583763 f94 1"/>
              <a:gd name="f143" fmla="*/ 4578017 f94 1"/>
              <a:gd name="f144" fmla="*/ 4578780 f94 1"/>
              <a:gd name="f145" fmla="*/ 4573974 f94 1"/>
              <a:gd name="f146" fmla="*/ 1105474 f93 1"/>
              <a:gd name="f147" fmla="*/ 120225 f93 1"/>
              <a:gd name="f148" fmla="*/ 2390391 f94 1"/>
              <a:gd name="f149" fmla="*/ 2385136 f94 1"/>
              <a:gd name="f150" fmla="*/ 2384604 f94 1"/>
              <a:gd name="f151" fmla="*/ 2385016 f94 1"/>
              <a:gd name="f152" fmla="+- f95 0 f1"/>
              <a:gd name="f153" fmla="*/ f98 1 9252295"/>
              <a:gd name="f154" fmla="*/ f99 1 2410190"/>
              <a:gd name="f155" fmla="*/ f100 1 9252295"/>
              <a:gd name="f156" fmla="*/ f101 1 2410190"/>
              <a:gd name="f157" fmla="*/ f102 1 9252295"/>
              <a:gd name="f158" fmla="*/ f103 1 2410190"/>
              <a:gd name="f159" fmla="*/ f104 1 9252295"/>
              <a:gd name="f160" fmla="*/ f105 1 9252295"/>
              <a:gd name="f161" fmla="*/ f106 1 2410190"/>
              <a:gd name="f162" fmla="*/ f107 1 9252295"/>
              <a:gd name="f163" fmla="*/ f108 1 9252295"/>
              <a:gd name="f164" fmla="*/ f109 1 2410190"/>
              <a:gd name="f165" fmla="*/ f110 1 9252295"/>
              <a:gd name="f166" fmla="*/ f111 1 9252295"/>
              <a:gd name="f167" fmla="*/ f112 1 2410190"/>
              <a:gd name="f168" fmla="*/ f113 1 9252295"/>
              <a:gd name="f169" fmla="*/ f114 1 2410190"/>
              <a:gd name="f170" fmla="*/ f115 1 9252295"/>
              <a:gd name="f171" fmla="*/ f116 1 9252295"/>
              <a:gd name="f172" fmla="*/ f117 1 9252295"/>
              <a:gd name="f173" fmla="*/ f118 1 9252295"/>
              <a:gd name="f174" fmla="*/ f119 1 2410190"/>
              <a:gd name="f175" fmla="*/ f120 1 9252295"/>
              <a:gd name="f176" fmla="*/ f121 1 2410190"/>
              <a:gd name="f177" fmla="*/ f122 1 9252295"/>
              <a:gd name="f178" fmla="*/ f123 1 9252295"/>
              <a:gd name="f179" fmla="*/ f124 1 2410190"/>
              <a:gd name="f180" fmla="*/ f125 1 9252295"/>
              <a:gd name="f181" fmla="*/ f126 1 9252295"/>
              <a:gd name="f182" fmla="*/ f127 1 2410190"/>
              <a:gd name="f183" fmla="*/ f128 1 9252295"/>
              <a:gd name="f184" fmla="*/ f129 1 2410190"/>
              <a:gd name="f185" fmla="*/ f130 1 9252295"/>
              <a:gd name="f186" fmla="*/ f131 1 9252295"/>
              <a:gd name="f187" fmla="*/ f132 1 2410190"/>
              <a:gd name="f188" fmla="*/ f133 1 9252295"/>
              <a:gd name="f189" fmla="*/ f134 1 9252295"/>
              <a:gd name="f190" fmla="*/ f135 1 2410190"/>
              <a:gd name="f191" fmla="*/ f136 1 9252295"/>
              <a:gd name="f192" fmla="*/ f137 1 9252295"/>
              <a:gd name="f193" fmla="*/ f138 1 9252295"/>
              <a:gd name="f194" fmla="*/ f139 1 9252295"/>
              <a:gd name="f195" fmla="*/ f140 1 2410190"/>
              <a:gd name="f196" fmla="*/ f141 1 2410190"/>
              <a:gd name="f197" fmla="*/ f142 1 9252295"/>
              <a:gd name="f198" fmla="*/ f143 1 9252295"/>
              <a:gd name="f199" fmla="*/ f144 1 9252295"/>
              <a:gd name="f200" fmla="*/ f145 1 9252295"/>
              <a:gd name="f201" fmla="*/ f146 1 2410190"/>
              <a:gd name="f202" fmla="*/ f147 1 2410190"/>
              <a:gd name="f203" fmla="*/ f148 1 9252295"/>
              <a:gd name="f204" fmla="*/ f149 1 9252295"/>
              <a:gd name="f205" fmla="*/ f150 1 9252295"/>
              <a:gd name="f206" fmla="*/ f151 1 9252295"/>
              <a:gd name="f207" fmla="*/ f89 1 f96"/>
              <a:gd name="f208" fmla="*/ f90 1 f96"/>
              <a:gd name="f209" fmla="*/ f89 1 f97"/>
              <a:gd name="f210" fmla="*/ f91 1 f97"/>
              <a:gd name="f211" fmla="*/ f153 1 f96"/>
              <a:gd name="f212" fmla="*/ f154 1 f97"/>
              <a:gd name="f213" fmla="*/ f155 1 f96"/>
              <a:gd name="f214" fmla="*/ f156 1 f97"/>
              <a:gd name="f215" fmla="*/ f157 1 f96"/>
              <a:gd name="f216" fmla="*/ f158 1 f97"/>
              <a:gd name="f217" fmla="*/ f159 1 f96"/>
              <a:gd name="f218" fmla="*/ f160 1 f96"/>
              <a:gd name="f219" fmla="*/ f161 1 f97"/>
              <a:gd name="f220" fmla="*/ f162 1 f96"/>
              <a:gd name="f221" fmla="*/ f163 1 f96"/>
              <a:gd name="f222" fmla="*/ f164 1 f97"/>
              <a:gd name="f223" fmla="*/ f165 1 f96"/>
              <a:gd name="f224" fmla="*/ f166 1 f96"/>
              <a:gd name="f225" fmla="*/ f167 1 f97"/>
              <a:gd name="f226" fmla="*/ f168 1 f96"/>
              <a:gd name="f227" fmla="*/ f169 1 f97"/>
              <a:gd name="f228" fmla="*/ f170 1 f96"/>
              <a:gd name="f229" fmla="*/ f171 1 f96"/>
              <a:gd name="f230" fmla="*/ f172 1 f96"/>
              <a:gd name="f231" fmla="*/ f173 1 f96"/>
              <a:gd name="f232" fmla="*/ f174 1 f97"/>
              <a:gd name="f233" fmla="*/ f175 1 f96"/>
              <a:gd name="f234" fmla="*/ f176 1 f97"/>
              <a:gd name="f235" fmla="*/ f177 1 f96"/>
              <a:gd name="f236" fmla="*/ f178 1 f96"/>
              <a:gd name="f237" fmla="*/ f179 1 f97"/>
              <a:gd name="f238" fmla="*/ f180 1 f96"/>
              <a:gd name="f239" fmla="*/ f181 1 f96"/>
              <a:gd name="f240" fmla="*/ f182 1 f97"/>
              <a:gd name="f241" fmla="*/ f183 1 f96"/>
              <a:gd name="f242" fmla="*/ f184 1 f97"/>
              <a:gd name="f243" fmla="*/ f185 1 f96"/>
              <a:gd name="f244" fmla="*/ f186 1 f96"/>
              <a:gd name="f245" fmla="*/ f187 1 f97"/>
              <a:gd name="f246" fmla="*/ f188 1 f96"/>
              <a:gd name="f247" fmla="*/ f189 1 f96"/>
              <a:gd name="f248" fmla="*/ f190 1 f97"/>
              <a:gd name="f249" fmla="*/ f191 1 f96"/>
              <a:gd name="f250" fmla="*/ f192 1 f96"/>
              <a:gd name="f251" fmla="*/ f193 1 f96"/>
              <a:gd name="f252" fmla="*/ f194 1 f96"/>
              <a:gd name="f253" fmla="*/ f195 1 f97"/>
              <a:gd name="f254" fmla="*/ f196 1 f97"/>
              <a:gd name="f255" fmla="*/ f197 1 f96"/>
              <a:gd name="f256" fmla="*/ f198 1 f96"/>
              <a:gd name="f257" fmla="*/ f199 1 f96"/>
              <a:gd name="f258" fmla="*/ f200 1 f96"/>
              <a:gd name="f259" fmla="*/ f201 1 f97"/>
              <a:gd name="f260" fmla="*/ f202 1 f97"/>
              <a:gd name="f261" fmla="*/ f203 1 f96"/>
              <a:gd name="f262" fmla="*/ f204 1 f96"/>
              <a:gd name="f263" fmla="*/ f205 1 f96"/>
              <a:gd name="f264" fmla="*/ f206 1 f96"/>
              <a:gd name="f265" fmla="*/ f207 f87 1"/>
              <a:gd name="f266" fmla="*/ f208 f87 1"/>
              <a:gd name="f267" fmla="*/ f210 f88 1"/>
              <a:gd name="f268" fmla="*/ f209 f88 1"/>
              <a:gd name="f269" fmla="*/ f211 f87 1"/>
              <a:gd name="f270" fmla="*/ f212 f88 1"/>
              <a:gd name="f271" fmla="*/ f213 f87 1"/>
              <a:gd name="f272" fmla="*/ f214 f88 1"/>
              <a:gd name="f273" fmla="*/ f215 f87 1"/>
              <a:gd name="f274" fmla="*/ f216 f88 1"/>
              <a:gd name="f275" fmla="*/ f217 f87 1"/>
              <a:gd name="f276" fmla="*/ f218 f87 1"/>
              <a:gd name="f277" fmla="*/ f219 f88 1"/>
              <a:gd name="f278" fmla="*/ f220 f87 1"/>
              <a:gd name="f279" fmla="*/ f221 f87 1"/>
              <a:gd name="f280" fmla="*/ f222 f88 1"/>
              <a:gd name="f281" fmla="*/ f223 f87 1"/>
              <a:gd name="f282" fmla="*/ f224 f87 1"/>
              <a:gd name="f283" fmla="*/ f225 f88 1"/>
              <a:gd name="f284" fmla="*/ f226 f87 1"/>
              <a:gd name="f285" fmla="*/ f227 f88 1"/>
              <a:gd name="f286" fmla="*/ f228 f87 1"/>
              <a:gd name="f287" fmla="*/ f229 f87 1"/>
              <a:gd name="f288" fmla="*/ f230 f87 1"/>
              <a:gd name="f289" fmla="*/ f231 f87 1"/>
              <a:gd name="f290" fmla="*/ f232 f88 1"/>
              <a:gd name="f291" fmla="*/ f233 f87 1"/>
              <a:gd name="f292" fmla="*/ f234 f88 1"/>
              <a:gd name="f293" fmla="*/ f235 f87 1"/>
              <a:gd name="f294" fmla="*/ f236 f87 1"/>
              <a:gd name="f295" fmla="*/ f237 f88 1"/>
              <a:gd name="f296" fmla="*/ f238 f87 1"/>
              <a:gd name="f297" fmla="*/ f239 f87 1"/>
              <a:gd name="f298" fmla="*/ f240 f88 1"/>
              <a:gd name="f299" fmla="*/ f241 f87 1"/>
              <a:gd name="f300" fmla="*/ f242 f88 1"/>
              <a:gd name="f301" fmla="*/ f243 f87 1"/>
              <a:gd name="f302" fmla="*/ f244 f87 1"/>
              <a:gd name="f303" fmla="*/ f245 f88 1"/>
              <a:gd name="f304" fmla="*/ f246 f87 1"/>
              <a:gd name="f305" fmla="*/ f247 f87 1"/>
              <a:gd name="f306" fmla="*/ f248 f88 1"/>
              <a:gd name="f307" fmla="*/ f249 f87 1"/>
              <a:gd name="f308" fmla="*/ f250 f87 1"/>
              <a:gd name="f309" fmla="*/ f251 f87 1"/>
              <a:gd name="f310" fmla="*/ f252 f87 1"/>
              <a:gd name="f311" fmla="*/ f253 f88 1"/>
              <a:gd name="f312" fmla="*/ f254 f88 1"/>
              <a:gd name="f313" fmla="*/ f255 f87 1"/>
              <a:gd name="f314" fmla="*/ f256 f87 1"/>
              <a:gd name="f315" fmla="*/ f257 f87 1"/>
              <a:gd name="f316" fmla="*/ f258 f87 1"/>
              <a:gd name="f317" fmla="*/ f259 f88 1"/>
              <a:gd name="f318" fmla="*/ f260 f88 1"/>
              <a:gd name="f319" fmla="*/ f261 f87 1"/>
              <a:gd name="f320" fmla="*/ f262 f87 1"/>
              <a:gd name="f321" fmla="*/ f263 f87 1"/>
              <a:gd name="f322" fmla="*/ f264 f8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52">
                <a:pos x="f269" y="f270"/>
              </a:cxn>
              <a:cxn ang="f152">
                <a:pos x="f271" y="f272"/>
              </a:cxn>
              <a:cxn ang="f152">
                <a:pos x="f273" y="f274"/>
              </a:cxn>
              <a:cxn ang="f152">
                <a:pos x="f275" y="f274"/>
              </a:cxn>
              <a:cxn ang="f152">
                <a:pos x="f276" y="f272"/>
              </a:cxn>
              <a:cxn ang="f152">
                <a:pos x="f269" y="f277"/>
              </a:cxn>
              <a:cxn ang="f152">
                <a:pos x="f278" y="f272"/>
              </a:cxn>
              <a:cxn ang="f152">
                <a:pos x="f279" y="f280"/>
              </a:cxn>
              <a:cxn ang="f152">
                <a:pos x="f281" y="f280"/>
              </a:cxn>
              <a:cxn ang="f152">
                <a:pos x="f282" y="f283"/>
              </a:cxn>
              <a:cxn ang="f152">
                <a:pos x="f284" y="f285"/>
              </a:cxn>
              <a:cxn ang="f152">
                <a:pos x="f286" y="f283"/>
              </a:cxn>
              <a:cxn ang="f152">
                <a:pos x="f287" y="f280"/>
              </a:cxn>
              <a:cxn ang="f152">
                <a:pos x="f288" y="f280"/>
              </a:cxn>
              <a:cxn ang="f152">
                <a:pos x="f289" y="f290"/>
              </a:cxn>
              <a:cxn ang="f152">
                <a:pos x="f291" y="f292"/>
              </a:cxn>
              <a:cxn ang="f152">
                <a:pos x="f293" y="f290"/>
              </a:cxn>
              <a:cxn ang="f152">
                <a:pos x="f294" y="f295"/>
              </a:cxn>
              <a:cxn ang="f152">
                <a:pos x="f296" y="f295"/>
              </a:cxn>
              <a:cxn ang="f152">
                <a:pos x="f297" y="f298"/>
              </a:cxn>
              <a:cxn ang="f152">
                <a:pos x="f299" y="f300"/>
              </a:cxn>
              <a:cxn ang="f152">
                <a:pos x="f301" y="f298"/>
              </a:cxn>
              <a:cxn ang="f152">
                <a:pos x="f302" y="f303"/>
              </a:cxn>
              <a:cxn ang="f152">
                <a:pos x="f304" y="f303"/>
              </a:cxn>
              <a:cxn ang="f152">
                <a:pos x="f305" y="f298"/>
              </a:cxn>
              <a:cxn ang="f152">
                <a:pos x="f299" y="f306"/>
              </a:cxn>
              <a:cxn ang="f152">
                <a:pos x="f307" y="f298"/>
              </a:cxn>
              <a:cxn ang="f152">
                <a:pos x="f308" y="f295"/>
              </a:cxn>
              <a:cxn ang="f152">
                <a:pos x="f309" y="f295"/>
              </a:cxn>
              <a:cxn ang="f152">
                <a:pos x="f310" y="f311"/>
              </a:cxn>
              <a:cxn ang="f152">
                <a:pos x="f291" y="f312"/>
              </a:cxn>
              <a:cxn ang="f152">
                <a:pos x="f313" y="f311"/>
              </a:cxn>
              <a:cxn ang="f152">
                <a:pos x="f314" y="f295"/>
              </a:cxn>
              <a:cxn ang="f152">
                <a:pos x="f315" y="f295"/>
              </a:cxn>
              <a:cxn ang="f152">
                <a:pos x="f316" y="f317"/>
              </a:cxn>
              <a:cxn ang="f152">
                <a:pos x="f284" y="f318"/>
              </a:cxn>
              <a:cxn ang="f152">
                <a:pos x="f319" y="f317"/>
              </a:cxn>
              <a:cxn ang="f152">
                <a:pos x="f320" y="f280"/>
              </a:cxn>
              <a:cxn ang="f152">
                <a:pos x="f321" y="f280"/>
              </a:cxn>
              <a:cxn ang="f152">
                <a:pos x="f322" y="f272"/>
              </a:cxn>
              <a:cxn ang="f152">
                <a:pos x="f269" y="f270"/>
              </a:cxn>
            </a:cxnLst>
            <a:rect l="f265" t="f268" r="f266" b="f267"/>
            <a:pathLst>
              <a:path w="9252295" h="2410190">
                <a:moveTo>
                  <a:pt x="f8" y="f7"/>
                </a:moveTo>
                <a:cubicBezTo>
                  <a:pt x="f9" y="f7"/>
                  <a:pt x="f5" y="f10"/>
                  <a:pt x="f5" y="f11"/>
                </a:cubicBezTo>
                <a:lnTo>
                  <a:pt x="f12" y="f13"/>
                </a:lnTo>
                <a:lnTo>
                  <a:pt x="f14" y="f13"/>
                </a:lnTo>
                <a:lnTo>
                  <a:pt x="f15" y="f11"/>
                </a:lnTo>
                <a:cubicBezTo>
                  <a:pt x="f15" y="f16"/>
                  <a:pt x="f17" y="f18"/>
                  <a:pt x="f8" y="f18"/>
                </a:cubicBezTo>
                <a:cubicBezTo>
                  <a:pt x="f19" y="f18"/>
                  <a:pt x="f20" y="f16"/>
                  <a:pt x="f20" y="f11"/>
                </a:cubicBezTo>
                <a:lnTo>
                  <a:pt x="f21" y="f22"/>
                </a:lnTo>
                <a:lnTo>
                  <a:pt x="f23" y="f22"/>
                </a:lnTo>
                <a:lnTo>
                  <a:pt x="f24" y="f25"/>
                </a:lnTo>
                <a:cubicBezTo>
                  <a:pt x="f26" y="f27"/>
                  <a:pt x="f28" y="f29"/>
                  <a:pt x="f30" y="f29"/>
                </a:cubicBezTo>
                <a:cubicBezTo>
                  <a:pt x="f31" y="f29"/>
                  <a:pt x="f32" y="f27"/>
                  <a:pt x="f33" y="f25"/>
                </a:cubicBezTo>
                <a:lnTo>
                  <a:pt x="f34" y="f22"/>
                </a:lnTo>
                <a:lnTo>
                  <a:pt x="f35" y="f22"/>
                </a:lnTo>
                <a:lnTo>
                  <a:pt x="f36" y="f37"/>
                </a:lnTo>
                <a:cubicBezTo>
                  <a:pt x="f38" y="f39"/>
                  <a:pt x="f40" y="f41"/>
                  <a:pt x="f42" y="f41"/>
                </a:cubicBezTo>
                <a:cubicBezTo>
                  <a:pt x="f43" y="f41"/>
                  <a:pt x="f44" y="f39"/>
                  <a:pt x="f45" y="f37"/>
                </a:cubicBezTo>
                <a:lnTo>
                  <a:pt x="f46" y="f47"/>
                </a:lnTo>
                <a:lnTo>
                  <a:pt x="f48" y="f47"/>
                </a:lnTo>
                <a:lnTo>
                  <a:pt x="f49" y="f8"/>
                </a:lnTo>
                <a:cubicBezTo>
                  <a:pt x="f49" y="f50"/>
                  <a:pt x="f51" y="f5"/>
                  <a:pt x="f52" y="f5"/>
                </a:cubicBezTo>
                <a:cubicBezTo>
                  <a:pt x="f53" y="f5"/>
                  <a:pt x="f6" y="f50"/>
                  <a:pt x="f6" y="f8"/>
                </a:cubicBezTo>
                <a:lnTo>
                  <a:pt x="f54" y="f55"/>
                </a:lnTo>
                <a:lnTo>
                  <a:pt x="f56" y="f55"/>
                </a:lnTo>
                <a:lnTo>
                  <a:pt x="f57" y="f8"/>
                </a:lnTo>
                <a:cubicBezTo>
                  <a:pt x="f57" y="f17"/>
                  <a:pt x="f58" y="f15"/>
                  <a:pt x="f52" y="f15"/>
                </a:cubicBezTo>
                <a:cubicBezTo>
                  <a:pt x="f59" y="f15"/>
                  <a:pt x="f60" y="f17"/>
                  <a:pt x="f60" y="f8"/>
                </a:cubicBezTo>
                <a:lnTo>
                  <a:pt x="f61" y="f47"/>
                </a:lnTo>
                <a:lnTo>
                  <a:pt x="f62" y="f47"/>
                </a:lnTo>
                <a:lnTo>
                  <a:pt x="f63" y="f64"/>
                </a:lnTo>
                <a:cubicBezTo>
                  <a:pt x="f65" y="f66"/>
                  <a:pt x="f67" y="f68"/>
                  <a:pt x="f42" y="f68"/>
                </a:cubicBezTo>
                <a:cubicBezTo>
                  <a:pt x="f69" y="f68"/>
                  <a:pt x="f70" y="f66"/>
                  <a:pt x="f71" y="f64"/>
                </a:cubicBezTo>
                <a:lnTo>
                  <a:pt x="f72" y="f47"/>
                </a:lnTo>
                <a:lnTo>
                  <a:pt x="f73" y="f47"/>
                </a:lnTo>
                <a:lnTo>
                  <a:pt x="f74" y="f75"/>
                </a:lnTo>
                <a:cubicBezTo>
                  <a:pt x="f76" y="f77"/>
                  <a:pt x="f78" y="f79"/>
                  <a:pt x="f30" y="f79"/>
                </a:cubicBezTo>
                <a:cubicBezTo>
                  <a:pt x="f80" y="f79"/>
                  <a:pt x="f81" y="f77"/>
                  <a:pt x="f82" y="f75"/>
                </a:cubicBezTo>
                <a:lnTo>
                  <a:pt x="f83" y="f22"/>
                </a:lnTo>
                <a:lnTo>
                  <a:pt x="f84" y="f22"/>
                </a:lnTo>
                <a:lnTo>
                  <a:pt x="f68" y="f11"/>
                </a:lnTo>
                <a:cubicBezTo>
                  <a:pt x="f68" y="f10"/>
                  <a:pt x="f85" y="f7"/>
                  <a:pt x="f8" y="f7"/>
                </a:cubicBezTo>
                <a:close/>
              </a:path>
            </a:pathLst>
          </a:custGeom>
          <a:gradFill>
            <a:gsLst>
              <a:gs pos="0">
                <a:srgbClr val="B13DC8"/>
              </a:gs>
              <a:gs pos="100000">
                <a:srgbClr val="172DA6"/>
              </a:gs>
            </a:gsLst>
            <a:lin ang="108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4000" b="0" i="0" u="none" strike="noStrike" kern="1200" cap="none" spc="0" baseline="0">
              <a:solidFill>
                <a:srgbClr val="4868E5"/>
              </a:solidFill>
              <a:uFillTx/>
              <a:latin typeface="Avenir Next LT Pro Light"/>
            </a:endParaRPr>
          </a:p>
        </p:txBody>
      </p:sp>
      <p:sp>
        <p:nvSpPr>
          <p:cNvPr id="7" name="Oval 1" descr="timeline endpoints">
            <a:extLst>
              <a:ext uri="{FF2B5EF4-FFF2-40B4-BE49-F238E27FC236}">
                <a16:creationId xmlns:a16="http://schemas.microsoft.com/office/drawing/2014/main" id="{CC86187C-B361-D8B1-75F6-838D187F1AAD}"/>
              </a:ext>
            </a:extLst>
          </p:cNvPr>
          <p:cNvSpPr/>
          <p:nvPr/>
        </p:nvSpPr>
        <p:spPr>
          <a:xfrm>
            <a:off x="1320119" y="3149769"/>
            <a:ext cx="218093" cy="21809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B13DC8"/>
          </a:solidFill>
          <a:ln w="76196" cap="flat">
            <a:solidFill>
              <a:srgbClr val="B13DC8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Avenir Next LT Pro Light"/>
            </a:endParaRPr>
          </a:p>
        </p:txBody>
      </p:sp>
      <p:sp>
        <p:nvSpPr>
          <p:cNvPr id="8" name="Oval 2" descr="timeline endpoints">
            <a:extLst>
              <a:ext uri="{FF2B5EF4-FFF2-40B4-BE49-F238E27FC236}">
                <a16:creationId xmlns:a16="http://schemas.microsoft.com/office/drawing/2014/main" id="{A97CAF11-9E2F-D0C9-EC2F-1DF84D43C4E5}"/>
              </a:ext>
            </a:extLst>
          </p:cNvPr>
          <p:cNvSpPr/>
          <p:nvPr/>
        </p:nvSpPr>
        <p:spPr>
          <a:xfrm>
            <a:off x="10480532" y="3149769"/>
            <a:ext cx="218093" cy="21809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20A472"/>
          </a:solidFill>
          <a:ln w="76196" cap="flat">
            <a:solidFill>
              <a:srgbClr val="20A472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20A472"/>
              </a:solidFill>
              <a:uFillTx/>
              <a:latin typeface="Avenir Next LT Pro Light"/>
            </a:endParaRPr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7C443EE1-7514-1B98-C648-FCC1AC02309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841090" y="4725101"/>
            <a:ext cx="1796393" cy="30218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000" b="1" dirty="0">
                <a:solidFill>
                  <a:srgbClr val="172DA6"/>
                </a:solidFill>
                <a:latin typeface="Speak Pro"/>
              </a:rPr>
              <a:t>Part 1</a:t>
            </a:r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707B01CA-1DFD-E8D0-5246-2A3C7D29B40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823917" y="5210964"/>
            <a:ext cx="1813566" cy="706438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US" sz="1200" dirty="0"/>
              <a:t>Individuals interested in becoming an educator should talk to their Training Hub and local AD. </a:t>
            </a:r>
          </a:p>
          <a:p>
            <a:pPr marL="0" lvl="0" indent="0">
              <a:lnSpc>
                <a:spcPct val="100000"/>
              </a:lnSpc>
              <a:buNone/>
            </a:pPr>
            <a:endParaRPr lang="en-US" sz="1200" dirty="0"/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064572E8-9577-E828-D879-4B86013B47F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133147" y="4666626"/>
            <a:ext cx="1796393" cy="30218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000" b="1" dirty="0">
                <a:solidFill>
                  <a:srgbClr val="172DA6"/>
                </a:solidFill>
                <a:latin typeface="Speak Pro"/>
              </a:rPr>
              <a:t>Part 2</a:t>
            </a:r>
          </a:p>
        </p:txBody>
      </p:sp>
      <p:sp>
        <p:nvSpPr>
          <p:cNvPr id="12" name="Text Placeholder 19">
            <a:extLst>
              <a:ext uri="{FF2B5EF4-FFF2-40B4-BE49-F238E27FC236}">
                <a16:creationId xmlns:a16="http://schemas.microsoft.com/office/drawing/2014/main" id="{2BD508C0-FA65-B4C8-0CB3-CCBB76C3E4A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150320" y="5210964"/>
            <a:ext cx="1813566" cy="706438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US" sz="1200" dirty="0"/>
              <a:t>Individuals interested in being an educator will apply and be placed on an HEE approved educator course. </a:t>
            </a:r>
          </a:p>
          <a:p>
            <a:pPr marL="0" lvl="0" indent="0">
              <a:lnSpc>
                <a:spcPct val="100000"/>
              </a:lnSpc>
              <a:buNone/>
            </a:pPr>
            <a:endParaRPr lang="en-US" sz="1200" dirty="0"/>
          </a:p>
        </p:txBody>
      </p:sp>
      <p:sp>
        <p:nvSpPr>
          <p:cNvPr id="13" name="Text Placeholder 20">
            <a:extLst>
              <a:ext uri="{FF2B5EF4-FFF2-40B4-BE49-F238E27FC236}">
                <a16:creationId xmlns:a16="http://schemas.microsoft.com/office/drawing/2014/main" id="{831459A4-A56A-5CE2-F235-4CBE3555C04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443305" y="4574011"/>
            <a:ext cx="1796393" cy="30218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000" b="1" dirty="0">
                <a:solidFill>
                  <a:srgbClr val="172DA6"/>
                </a:solidFill>
                <a:latin typeface="Speak Pro"/>
              </a:rPr>
              <a:t>Part 3</a:t>
            </a:r>
          </a:p>
        </p:txBody>
      </p:sp>
      <p:sp>
        <p:nvSpPr>
          <p:cNvPr id="14" name="Text Placeholder 21">
            <a:extLst>
              <a:ext uri="{FF2B5EF4-FFF2-40B4-BE49-F238E27FC236}">
                <a16:creationId xmlns:a16="http://schemas.microsoft.com/office/drawing/2014/main" id="{436E2765-DAAB-C7FF-6DFD-0481C89A68C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426132" y="4876191"/>
            <a:ext cx="1813566" cy="1130015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US" sz="1200" dirty="0"/>
              <a:t>After completing the course, the Training Hub will contact educators and arrange their approval. HEE can provide additional support to </a:t>
            </a:r>
            <a:r>
              <a:rPr lang="en-US" sz="1200"/>
              <a:t>assist Hubs </a:t>
            </a:r>
            <a:r>
              <a:rPr lang="en-US" sz="1200" dirty="0"/>
              <a:t>to batch educators in one approval.  </a:t>
            </a:r>
          </a:p>
          <a:p>
            <a:pPr marL="0" lvl="0" indent="0">
              <a:lnSpc>
                <a:spcPct val="100000"/>
              </a:lnSpc>
              <a:buNone/>
            </a:pPr>
            <a:endParaRPr lang="en-US" sz="1200" dirty="0"/>
          </a:p>
        </p:txBody>
      </p:sp>
      <p:sp>
        <p:nvSpPr>
          <p:cNvPr id="15" name="Text Placeholder 23">
            <a:extLst>
              <a:ext uri="{FF2B5EF4-FFF2-40B4-BE49-F238E27FC236}">
                <a16:creationId xmlns:a16="http://schemas.microsoft.com/office/drawing/2014/main" id="{0579E781-6E22-9EB1-1D9D-1AAAF4BF928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753463" y="4645982"/>
            <a:ext cx="1796393" cy="30218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000" b="1" dirty="0">
                <a:solidFill>
                  <a:srgbClr val="172DA6"/>
                </a:solidFill>
                <a:latin typeface="Speak Pro"/>
              </a:rPr>
              <a:t>Part 4</a:t>
            </a:r>
          </a:p>
        </p:txBody>
      </p:sp>
      <p:sp>
        <p:nvSpPr>
          <p:cNvPr id="16" name="Text Placeholder 24">
            <a:extLst>
              <a:ext uri="{FF2B5EF4-FFF2-40B4-BE49-F238E27FC236}">
                <a16:creationId xmlns:a16="http://schemas.microsoft.com/office/drawing/2014/main" id="{E18D65AD-2CFA-A401-D9C2-2CBB76240A0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752535" y="5009626"/>
            <a:ext cx="1813566" cy="706438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US" sz="1200" dirty="0"/>
              <a:t>New Educators will then join their local faculty development groups.</a:t>
            </a:r>
          </a:p>
          <a:p>
            <a:pPr marL="0" lvl="0" indent="0">
              <a:lnSpc>
                <a:spcPct val="100000"/>
              </a:lnSpc>
              <a:buNone/>
            </a:pPr>
            <a:endParaRPr lang="en-US" sz="1200" dirty="0"/>
          </a:p>
        </p:txBody>
      </p:sp>
      <p:sp>
        <p:nvSpPr>
          <p:cNvPr id="17" name="Title 33">
            <a:extLst>
              <a:ext uri="{FF2B5EF4-FFF2-40B4-BE49-F238E27FC236}">
                <a16:creationId xmlns:a16="http://schemas.microsoft.com/office/drawing/2014/main" id="{B9405B91-39FF-0592-C663-36A34FC74AF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Pathway 2</a:t>
            </a:r>
            <a:br>
              <a:rPr lang="en-US" dirty="0"/>
            </a:br>
            <a:r>
              <a:rPr lang="en-US" dirty="0"/>
              <a:t>New Educators</a:t>
            </a:r>
          </a:p>
        </p:txBody>
      </p:sp>
      <p:sp>
        <p:nvSpPr>
          <p:cNvPr id="18" name="Oval 3">
            <a:extLst>
              <a:ext uri="{FF2B5EF4-FFF2-40B4-BE49-F238E27FC236}">
                <a16:creationId xmlns:a16="http://schemas.microsoft.com/office/drawing/2014/main" id="{71471BF7-0494-5208-8D42-D3D884F7D3DB}"/>
              </a:ext>
            </a:extLst>
          </p:cNvPr>
          <p:cNvSpPr/>
          <p:nvPr/>
        </p:nvSpPr>
        <p:spPr>
          <a:xfrm>
            <a:off x="1956615" y="2645198"/>
            <a:ext cx="1333840" cy="116058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 cap="flat">
            <a:solidFill>
              <a:srgbClr val="172DA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 dirty="0">
                <a:solidFill>
                  <a:srgbClr val="172DA6"/>
                </a:solidFill>
                <a:uFillTx/>
                <a:latin typeface="Avenir Next LT Pro Light"/>
              </a:rPr>
              <a:t>Pathway2</a:t>
            </a:r>
          </a:p>
        </p:txBody>
      </p:sp>
      <p:sp>
        <p:nvSpPr>
          <p:cNvPr id="19" name="Oval 3">
            <a:extLst>
              <a:ext uri="{FF2B5EF4-FFF2-40B4-BE49-F238E27FC236}">
                <a16:creationId xmlns:a16="http://schemas.microsoft.com/office/drawing/2014/main" id="{46366FF2-2D47-C87A-A216-8279386CE105}"/>
              </a:ext>
            </a:extLst>
          </p:cNvPr>
          <p:cNvSpPr/>
          <p:nvPr/>
        </p:nvSpPr>
        <p:spPr>
          <a:xfrm>
            <a:off x="6520438" y="2569476"/>
            <a:ext cx="1333840" cy="116058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 cap="flat">
            <a:solidFill>
              <a:srgbClr val="172DA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 dirty="0">
                <a:solidFill>
                  <a:srgbClr val="172DA6"/>
                </a:solidFill>
                <a:uFillTx/>
                <a:latin typeface="Avenir Next LT Pro Light"/>
              </a:rPr>
              <a:t>Pathway2</a:t>
            </a:r>
          </a:p>
        </p:txBody>
      </p:sp>
      <p:sp>
        <p:nvSpPr>
          <p:cNvPr id="20" name="Oval 3">
            <a:extLst>
              <a:ext uri="{FF2B5EF4-FFF2-40B4-BE49-F238E27FC236}">
                <a16:creationId xmlns:a16="http://schemas.microsoft.com/office/drawing/2014/main" id="{C1E68880-630F-1FD3-101D-5D747B21B341}"/>
              </a:ext>
            </a:extLst>
          </p:cNvPr>
          <p:cNvSpPr/>
          <p:nvPr/>
        </p:nvSpPr>
        <p:spPr>
          <a:xfrm>
            <a:off x="8754401" y="2569477"/>
            <a:ext cx="1333840" cy="116058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 cap="flat">
            <a:solidFill>
              <a:srgbClr val="172DA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 dirty="0">
                <a:solidFill>
                  <a:srgbClr val="172DA6"/>
                </a:solidFill>
                <a:uFillTx/>
                <a:latin typeface="Avenir Next LT Pro Light"/>
              </a:rPr>
              <a:t>Pathway2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AE01BB4-06F3-059D-4F56-162FF76D3E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5319" y="18250"/>
            <a:ext cx="2316681" cy="8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882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4">
            <a:extLst>
              <a:ext uri="{FF2B5EF4-FFF2-40B4-BE49-F238E27FC236}">
                <a16:creationId xmlns:a16="http://schemas.microsoft.com/office/drawing/2014/main" id="{8116877C-1B9F-013D-26BD-FCCB827E2BF0}"/>
              </a:ext>
            </a:extLst>
          </p:cNvPr>
          <p:cNvSpPr/>
          <p:nvPr/>
        </p:nvSpPr>
        <p:spPr>
          <a:xfrm>
            <a:off x="6444234" y="2661653"/>
            <a:ext cx="1405120" cy="116058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 cap="flat">
            <a:solidFill>
              <a:srgbClr val="00B0F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b="0" i="0" u="none" strike="noStrike" kern="1200" cap="none" spc="0" baseline="0" dirty="0">
              <a:solidFill>
                <a:srgbClr val="00B0F0"/>
              </a:solidFill>
              <a:uFillTx/>
              <a:latin typeface="Avenir Next LT Pr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dirty="0">
              <a:solidFill>
                <a:srgbClr val="00B0F0"/>
              </a:solidFill>
              <a:latin typeface="Avenir Next LT Pr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 dirty="0">
                <a:solidFill>
                  <a:srgbClr val="00B0F0"/>
                </a:solidFill>
                <a:uFillTx/>
                <a:latin typeface="Avenir Next LT Pro Light"/>
              </a:rPr>
              <a:t>Pathway3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200" b="0" i="0" u="none" strike="noStrike" kern="1200" cap="none" spc="0" baseline="0" dirty="0">
              <a:solidFill>
                <a:srgbClr val="00B0F0"/>
              </a:solidFill>
              <a:uFillTx/>
              <a:latin typeface="Avenir Next LT Pro Light"/>
            </a:endParaRPr>
          </a:p>
        </p:txBody>
      </p:sp>
      <p:sp>
        <p:nvSpPr>
          <p:cNvPr id="6" name="Freeform: Shape 22" descr="timeline ">
            <a:extLst>
              <a:ext uri="{FF2B5EF4-FFF2-40B4-BE49-F238E27FC236}">
                <a16:creationId xmlns:a16="http://schemas.microsoft.com/office/drawing/2014/main" id="{031BB6A0-4F86-0592-3B15-109EFA908822}"/>
              </a:ext>
            </a:extLst>
          </p:cNvPr>
          <p:cNvSpPr/>
          <p:nvPr/>
        </p:nvSpPr>
        <p:spPr>
          <a:xfrm flipH="1" flipV="1">
            <a:off x="1392439" y="2020394"/>
            <a:ext cx="9252292" cy="241019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9252295"/>
              <a:gd name="f7" fmla="val 2410190"/>
              <a:gd name="f8" fmla="val 1192508"/>
              <a:gd name="f9" fmla="val 533904"/>
              <a:gd name="f10" fmla="val 1876286"/>
              <a:gd name="f11" fmla="val 1217682"/>
              <a:gd name="f12" fmla="val 1107"/>
              <a:gd name="f13" fmla="val 1206703"/>
              <a:gd name="f14" fmla="val 96158"/>
              <a:gd name="f15" fmla="val 95051"/>
              <a:gd name="f16" fmla="val 1823791"/>
              <a:gd name="f17" fmla="val 586400"/>
              <a:gd name="f18" fmla="val 2315139"/>
              <a:gd name="f19" fmla="val 1798616"/>
              <a:gd name="f20" fmla="val 2289965"/>
              <a:gd name="f21" fmla="val 2289554"/>
              <a:gd name="f22" fmla="val 1209531"/>
              <a:gd name="f23" fmla="val 2290085"/>
              <a:gd name="f24" fmla="val 2295831"/>
              <a:gd name="f25" fmla="val 1095755"/>
              <a:gd name="f26" fmla="val 2356899"/>
              <a:gd name="f27" fmla="val 494427"/>
              <a:gd name="f28" fmla="val 2864742"/>
              <a:gd name="f29" fmla="val 25174"/>
              <a:gd name="f30" fmla="val 3482182"/>
              <a:gd name="f31" fmla="val 4099623"/>
              <a:gd name="f32" fmla="val 4607465"/>
              <a:gd name="f33" fmla="val 4668533"/>
              <a:gd name="f34" fmla="val 4674278"/>
              <a:gd name="f35" fmla="val 4673516"/>
              <a:gd name="f36" fmla="val 4678322"/>
              <a:gd name="f37" fmla="val 1304717"/>
              <a:gd name="f38" fmla="val 4734523"/>
              <a:gd name="f39" fmla="val 1858116"/>
              <a:gd name="f40" fmla="val 5201886"/>
              <a:gd name="f41" fmla="val 2289966"/>
              <a:gd name="f42" fmla="val 5770114"/>
              <a:gd name="f43" fmla="val 6338340"/>
              <a:gd name="f44" fmla="val 6805704"/>
              <a:gd name="f45" fmla="val 6861904"/>
              <a:gd name="f46" fmla="val 6867159"/>
              <a:gd name="f47" fmla="val 1200660"/>
              <a:gd name="f48" fmla="val 6867690"/>
              <a:gd name="f49" fmla="val 6867279"/>
              <a:gd name="f50" fmla="val 533905"/>
              <a:gd name="f51" fmla="val 7401183"/>
              <a:gd name="f52" fmla="val 8059787"/>
              <a:gd name="f53" fmla="val 8718390"/>
              <a:gd name="f54" fmla="val 9251964"/>
              <a:gd name="f55" fmla="val 1195794"/>
              <a:gd name="f56" fmla="val 9156913"/>
              <a:gd name="f57" fmla="val 9157244"/>
              <a:gd name="f58" fmla="val 8665895"/>
              <a:gd name="f59" fmla="val 7453679"/>
              <a:gd name="f60" fmla="val 6962330"/>
              <a:gd name="f61" fmla="val 6962741"/>
              <a:gd name="f62" fmla="val 6962209"/>
              <a:gd name="f63" fmla="val 6956464"/>
              <a:gd name="f64" fmla="val 1314435"/>
              <a:gd name="f65" fmla="val 6895396"/>
              <a:gd name="f66" fmla="val 1915764"/>
              <a:gd name="f67" fmla="val 6387554"/>
              <a:gd name="f68" fmla="val 2385016"/>
              <a:gd name="f69" fmla="val 5152672"/>
              <a:gd name="f70" fmla="val 4644831"/>
              <a:gd name="f71" fmla="val 4583763"/>
              <a:gd name="f72" fmla="val 4578017"/>
              <a:gd name="f73" fmla="val 4578780"/>
              <a:gd name="f74" fmla="val 4573974"/>
              <a:gd name="f75" fmla="val 1105474"/>
              <a:gd name="f76" fmla="val 4517772"/>
              <a:gd name="f77" fmla="val 552075"/>
              <a:gd name="f78" fmla="val 4050409"/>
              <a:gd name="f79" fmla="val 120225"/>
              <a:gd name="f80" fmla="val 2913956"/>
              <a:gd name="f81" fmla="val 2446592"/>
              <a:gd name="f82" fmla="val 2390391"/>
              <a:gd name="f83" fmla="val 2385136"/>
              <a:gd name="f84" fmla="val 2384604"/>
              <a:gd name="f85" fmla="val 1851111"/>
              <a:gd name="f86" fmla="+- 0 0 -90"/>
              <a:gd name="f87" fmla="*/ f3 1 9252295"/>
              <a:gd name="f88" fmla="*/ f4 1 2410190"/>
              <a:gd name="f89" fmla="val f5"/>
              <a:gd name="f90" fmla="val f6"/>
              <a:gd name="f91" fmla="val f7"/>
              <a:gd name="f92" fmla="*/ f86 f0 1"/>
              <a:gd name="f93" fmla="+- f91 0 f89"/>
              <a:gd name="f94" fmla="+- f90 0 f89"/>
              <a:gd name="f95" fmla="*/ f92 1 f2"/>
              <a:gd name="f96" fmla="*/ f94 1 9252295"/>
              <a:gd name="f97" fmla="*/ f93 1 2410190"/>
              <a:gd name="f98" fmla="*/ 1192508 f94 1"/>
              <a:gd name="f99" fmla="*/ 2410190 f93 1"/>
              <a:gd name="f100" fmla="*/ 0 f94 1"/>
              <a:gd name="f101" fmla="*/ 1217682 f93 1"/>
              <a:gd name="f102" fmla="*/ 1107 f94 1"/>
              <a:gd name="f103" fmla="*/ 1206703 f93 1"/>
              <a:gd name="f104" fmla="*/ 96158 f94 1"/>
              <a:gd name="f105" fmla="*/ 95051 f94 1"/>
              <a:gd name="f106" fmla="*/ 2315139 f93 1"/>
              <a:gd name="f107" fmla="*/ 2289965 f94 1"/>
              <a:gd name="f108" fmla="*/ 2289554 f94 1"/>
              <a:gd name="f109" fmla="*/ 1209531 f93 1"/>
              <a:gd name="f110" fmla="*/ 2290085 f94 1"/>
              <a:gd name="f111" fmla="*/ 2295831 f94 1"/>
              <a:gd name="f112" fmla="*/ 1095755 f93 1"/>
              <a:gd name="f113" fmla="*/ 3482182 f94 1"/>
              <a:gd name="f114" fmla="*/ 25174 f93 1"/>
              <a:gd name="f115" fmla="*/ 4668533 f94 1"/>
              <a:gd name="f116" fmla="*/ 4674278 f94 1"/>
              <a:gd name="f117" fmla="*/ 4673516 f94 1"/>
              <a:gd name="f118" fmla="*/ 4678322 f94 1"/>
              <a:gd name="f119" fmla="*/ 1304717 f93 1"/>
              <a:gd name="f120" fmla="*/ 5770114 f94 1"/>
              <a:gd name="f121" fmla="*/ 2289966 f93 1"/>
              <a:gd name="f122" fmla="*/ 6861904 f94 1"/>
              <a:gd name="f123" fmla="*/ 6867159 f94 1"/>
              <a:gd name="f124" fmla="*/ 1200660 f93 1"/>
              <a:gd name="f125" fmla="*/ 6867690 f94 1"/>
              <a:gd name="f126" fmla="*/ 6867279 f94 1"/>
              <a:gd name="f127" fmla="*/ 1192508 f93 1"/>
              <a:gd name="f128" fmla="*/ 8059787 f94 1"/>
              <a:gd name="f129" fmla="*/ 0 f93 1"/>
              <a:gd name="f130" fmla="*/ 9252295 f94 1"/>
              <a:gd name="f131" fmla="*/ 9251964 f94 1"/>
              <a:gd name="f132" fmla="*/ 1195794 f93 1"/>
              <a:gd name="f133" fmla="*/ 9156913 f94 1"/>
              <a:gd name="f134" fmla="*/ 9157244 f94 1"/>
              <a:gd name="f135" fmla="*/ 95051 f93 1"/>
              <a:gd name="f136" fmla="*/ 6962330 f94 1"/>
              <a:gd name="f137" fmla="*/ 6962741 f94 1"/>
              <a:gd name="f138" fmla="*/ 6962209 f94 1"/>
              <a:gd name="f139" fmla="*/ 6956464 f94 1"/>
              <a:gd name="f140" fmla="*/ 1314435 f93 1"/>
              <a:gd name="f141" fmla="*/ 2385016 f93 1"/>
              <a:gd name="f142" fmla="*/ 4583763 f94 1"/>
              <a:gd name="f143" fmla="*/ 4578017 f94 1"/>
              <a:gd name="f144" fmla="*/ 4578780 f94 1"/>
              <a:gd name="f145" fmla="*/ 4573974 f94 1"/>
              <a:gd name="f146" fmla="*/ 1105474 f93 1"/>
              <a:gd name="f147" fmla="*/ 120225 f93 1"/>
              <a:gd name="f148" fmla="*/ 2390391 f94 1"/>
              <a:gd name="f149" fmla="*/ 2385136 f94 1"/>
              <a:gd name="f150" fmla="*/ 2384604 f94 1"/>
              <a:gd name="f151" fmla="*/ 2385016 f94 1"/>
              <a:gd name="f152" fmla="+- f95 0 f1"/>
              <a:gd name="f153" fmla="*/ f98 1 9252295"/>
              <a:gd name="f154" fmla="*/ f99 1 2410190"/>
              <a:gd name="f155" fmla="*/ f100 1 9252295"/>
              <a:gd name="f156" fmla="*/ f101 1 2410190"/>
              <a:gd name="f157" fmla="*/ f102 1 9252295"/>
              <a:gd name="f158" fmla="*/ f103 1 2410190"/>
              <a:gd name="f159" fmla="*/ f104 1 9252295"/>
              <a:gd name="f160" fmla="*/ f105 1 9252295"/>
              <a:gd name="f161" fmla="*/ f106 1 2410190"/>
              <a:gd name="f162" fmla="*/ f107 1 9252295"/>
              <a:gd name="f163" fmla="*/ f108 1 9252295"/>
              <a:gd name="f164" fmla="*/ f109 1 2410190"/>
              <a:gd name="f165" fmla="*/ f110 1 9252295"/>
              <a:gd name="f166" fmla="*/ f111 1 9252295"/>
              <a:gd name="f167" fmla="*/ f112 1 2410190"/>
              <a:gd name="f168" fmla="*/ f113 1 9252295"/>
              <a:gd name="f169" fmla="*/ f114 1 2410190"/>
              <a:gd name="f170" fmla="*/ f115 1 9252295"/>
              <a:gd name="f171" fmla="*/ f116 1 9252295"/>
              <a:gd name="f172" fmla="*/ f117 1 9252295"/>
              <a:gd name="f173" fmla="*/ f118 1 9252295"/>
              <a:gd name="f174" fmla="*/ f119 1 2410190"/>
              <a:gd name="f175" fmla="*/ f120 1 9252295"/>
              <a:gd name="f176" fmla="*/ f121 1 2410190"/>
              <a:gd name="f177" fmla="*/ f122 1 9252295"/>
              <a:gd name="f178" fmla="*/ f123 1 9252295"/>
              <a:gd name="f179" fmla="*/ f124 1 2410190"/>
              <a:gd name="f180" fmla="*/ f125 1 9252295"/>
              <a:gd name="f181" fmla="*/ f126 1 9252295"/>
              <a:gd name="f182" fmla="*/ f127 1 2410190"/>
              <a:gd name="f183" fmla="*/ f128 1 9252295"/>
              <a:gd name="f184" fmla="*/ f129 1 2410190"/>
              <a:gd name="f185" fmla="*/ f130 1 9252295"/>
              <a:gd name="f186" fmla="*/ f131 1 9252295"/>
              <a:gd name="f187" fmla="*/ f132 1 2410190"/>
              <a:gd name="f188" fmla="*/ f133 1 9252295"/>
              <a:gd name="f189" fmla="*/ f134 1 9252295"/>
              <a:gd name="f190" fmla="*/ f135 1 2410190"/>
              <a:gd name="f191" fmla="*/ f136 1 9252295"/>
              <a:gd name="f192" fmla="*/ f137 1 9252295"/>
              <a:gd name="f193" fmla="*/ f138 1 9252295"/>
              <a:gd name="f194" fmla="*/ f139 1 9252295"/>
              <a:gd name="f195" fmla="*/ f140 1 2410190"/>
              <a:gd name="f196" fmla="*/ f141 1 2410190"/>
              <a:gd name="f197" fmla="*/ f142 1 9252295"/>
              <a:gd name="f198" fmla="*/ f143 1 9252295"/>
              <a:gd name="f199" fmla="*/ f144 1 9252295"/>
              <a:gd name="f200" fmla="*/ f145 1 9252295"/>
              <a:gd name="f201" fmla="*/ f146 1 2410190"/>
              <a:gd name="f202" fmla="*/ f147 1 2410190"/>
              <a:gd name="f203" fmla="*/ f148 1 9252295"/>
              <a:gd name="f204" fmla="*/ f149 1 9252295"/>
              <a:gd name="f205" fmla="*/ f150 1 9252295"/>
              <a:gd name="f206" fmla="*/ f151 1 9252295"/>
              <a:gd name="f207" fmla="*/ f89 1 f96"/>
              <a:gd name="f208" fmla="*/ f90 1 f96"/>
              <a:gd name="f209" fmla="*/ f89 1 f97"/>
              <a:gd name="f210" fmla="*/ f91 1 f97"/>
              <a:gd name="f211" fmla="*/ f153 1 f96"/>
              <a:gd name="f212" fmla="*/ f154 1 f97"/>
              <a:gd name="f213" fmla="*/ f155 1 f96"/>
              <a:gd name="f214" fmla="*/ f156 1 f97"/>
              <a:gd name="f215" fmla="*/ f157 1 f96"/>
              <a:gd name="f216" fmla="*/ f158 1 f97"/>
              <a:gd name="f217" fmla="*/ f159 1 f96"/>
              <a:gd name="f218" fmla="*/ f160 1 f96"/>
              <a:gd name="f219" fmla="*/ f161 1 f97"/>
              <a:gd name="f220" fmla="*/ f162 1 f96"/>
              <a:gd name="f221" fmla="*/ f163 1 f96"/>
              <a:gd name="f222" fmla="*/ f164 1 f97"/>
              <a:gd name="f223" fmla="*/ f165 1 f96"/>
              <a:gd name="f224" fmla="*/ f166 1 f96"/>
              <a:gd name="f225" fmla="*/ f167 1 f97"/>
              <a:gd name="f226" fmla="*/ f168 1 f96"/>
              <a:gd name="f227" fmla="*/ f169 1 f97"/>
              <a:gd name="f228" fmla="*/ f170 1 f96"/>
              <a:gd name="f229" fmla="*/ f171 1 f96"/>
              <a:gd name="f230" fmla="*/ f172 1 f96"/>
              <a:gd name="f231" fmla="*/ f173 1 f96"/>
              <a:gd name="f232" fmla="*/ f174 1 f97"/>
              <a:gd name="f233" fmla="*/ f175 1 f96"/>
              <a:gd name="f234" fmla="*/ f176 1 f97"/>
              <a:gd name="f235" fmla="*/ f177 1 f96"/>
              <a:gd name="f236" fmla="*/ f178 1 f96"/>
              <a:gd name="f237" fmla="*/ f179 1 f97"/>
              <a:gd name="f238" fmla="*/ f180 1 f96"/>
              <a:gd name="f239" fmla="*/ f181 1 f96"/>
              <a:gd name="f240" fmla="*/ f182 1 f97"/>
              <a:gd name="f241" fmla="*/ f183 1 f96"/>
              <a:gd name="f242" fmla="*/ f184 1 f97"/>
              <a:gd name="f243" fmla="*/ f185 1 f96"/>
              <a:gd name="f244" fmla="*/ f186 1 f96"/>
              <a:gd name="f245" fmla="*/ f187 1 f97"/>
              <a:gd name="f246" fmla="*/ f188 1 f96"/>
              <a:gd name="f247" fmla="*/ f189 1 f96"/>
              <a:gd name="f248" fmla="*/ f190 1 f97"/>
              <a:gd name="f249" fmla="*/ f191 1 f96"/>
              <a:gd name="f250" fmla="*/ f192 1 f96"/>
              <a:gd name="f251" fmla="*/ f193 1 f96"/>
              <a:gd name="f252" fmla="*/ f194 1 f96"/>
              <a:gd name="f253" fmla="*/ f195 1 f97"/>
              <a:gd name="f254" fmla="*/ f196 1 f97"/>
              <a:gd name="f255" fmla="*/ f197 1 f96"/>
              <a:gd name="f256" fmla="*/ f198 1 f96"/>
              <a:gd name="f257" fmla="*/ f199 1 f96"/>
              <a:gd name="f258" fmla="*/ f200 1 f96"/>
              <a:gd name="f259" fmla="*/ f201 1 f97"/>
              <a:gd name="f260" fmla="*/ f202 1 f97"/>
              <a:gd name="f261" fmla="*/ f203 1 f96"/>
              <a:gd name="f262" fmla="*/ f204 1 f96"/>
              <a:gd name="f263" fmla="*/ f205 1 f96"/>
              <a:gd name="f264" fmla="*/ f206 1 f96"/>
              <a:gd name="f265" fmla="*/ f207 f87 1"/>
              <a:gd name="f266" fmla="*/ f208 f87 1"/>
              <a:gd name="f267" fmla="*/ f210 f88 1"/>
              <a:gd name="f268" fmla="*/ f209 f88 1"/>
              <a:gd name="f269" fmla="*/ f211 f87 1"/>
              <a:gd name="f270" fmla="*/ f212 f88 1"/>
              <a:gd name="f271" fmla="*/ f213 f87 1"/>
              <a:gd name="f272" fmla="*/ f214 f88 1"/>
              <a:gd name="f273" fmla="*/ f215 f87 1"/>
              <a:gd name="f274" fmla="*/ f216 f88 1"/>
              <a:gd name="f275" fmla="*/ f217 f87 1"/>
              <a:gd name="f276" fmla="*/ f218 f87 1"/>
              <a:gd name="f277" fmla="*/ f219 f88 1"/>
              <a:gd name="f278" fmla="*/ f220 f87 1"/>
              <a:gd name="f279" fmla="*/ f221 f87 1"/>
              <a:gd name="f280" fmla="*/ f222 f88 1"/>
              <a:gd name="f281" fmla="*/ f223 f87 1"/>
              <a:gd name="f282" fmla="*/ f224 f87 1"/>
              <a:gd name="f283" fmla="*/ f225 f88 1"/>
              <a:gd name="f284" fmla="*/ f226 f87 1"/>
              <a:gd name="f285" fmla="*/ f227 f88 1"/>
              <a:gd name="f286" fmla="*/ f228 f87 1"/>
              <a:gd name="f287" fmla="*/ f229 f87 1"/>
              <a:gd name="f288" fmla="*/ f230 f87 1"/>
              <a:gd name="f289" fmla="*/ f231 f87 1"/>
              <a:gd name="f290" fmla="*/ f232 f88 1"/>
              <a:gd name="f291" fmla="*/ f233 f87 1"/>
              <a:gd name="f292" fmla="*/ f234 f88 1"/>
              <a:gd name="f293" fmla="*/ f235 f87 1"/>
              <a:gd name="f294" fmla="*/ f236 f87 1"/>
              <a:gd name="f295" fmla="*/ f237 f88 1"/>
              <a:gd name="f296" fmla="*/ f238 f87 1"/>
              <a:gd name="f297" fmla="*/ f239 f87 1"/>
              <a:gd name="f298" fmla="*/ f240 f88 1"/>
              <a:gd name="f299" fmla="*/ f241 f87 1"/>
              <a:gd name="f300" fmla="*/ f242 f88 1"/>
              <a:gd name="f301" fmla="*/ f243 f87 1"/>
              <a:gd name="f302" fmla="*/ f244 f87 1"/>
              <a:gd name="f303" fmla="*/ f245 f88 1"/>
              <a:gd name="f304" fmla="*/ f246 f87 1"/>
              <a:gd name="f305" fmla="*/ f247 f87 1"/>
              <a:gd name="f306" fmla="*/ f248 f88 1"/>
              <a:gd name="f307" fmla="*/ f249 f87 1"/>
              <a:gd name="f308" fmla="*/ f250 f87 1"/>
              <a:gd name="f309" fmla="*/ f251 f87 1"/>
              <a:gd name="f310" fmla="*/ f252 f87 1"/>
              <a:gd name="f311" fmla="*/ f253 f88 1"/>
              <a:gd name="f312" fmla="*/ f254 f88 1"/>
              <a:gd name="f313" fmla="*/ f255 f87 1"/>
              <a:gd name="f314" fmla="*/ f256 f87 1"/>
              <a:gd name="f315" fmla="*/ f257 f87 1"/>
              <a:gd name="f316" fmla="*/ f258 f87 1"/>
              <a:gd name="f317" fmla="*/ f259 f88 1"/>
              <a:gd name="f318" fmla="*/ f260 f88 1"/>
              <a:gd name="f319" fmla="*/ f261 f87 1"/>
              <a:gd name="f320" fmla="*/ f262 f87 1"/>
              <a:gd name="f321" fmla="*/ f263 f87 1"/>
              <a:gd name="f322" fmla="*/ f264 f8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52">
                <a:pos x="f269" y="f270"/>
              </a:cxn>
              <a:cxn ang="f152">
                <a:pos x="f271" y="f272"/>
              </a:cxn>
              <a:cxn ang="f152">
                <a:pos x="f273" y="f274"/>
              </a:cxn>
              <a:cxn ang="f152">
                <a:pos x="f275" y="f274"/>
              </a:cxn>
              <a:cxn ang="f152">
                <a:pos x="f276" y="f272"/>
              </a:cxn>
              <a:cxn ang="f152">
                <a:pos x="f269" y="f277"/>
              </a:cxn>
              <a:cxn ang="f152">
                <a:pos x="f278" y="f272"/>
              </a:cxn>
              <a:cxn ang="f152">
                <a:pos x="f279" y="f280"/>
              </a:cxn>
              <a:cxn ang="f152">
                <a:pos x="f281" y="f280"/>
              </a:cxn>
              <a:cxn ang="f152">
                <a:pos x="f282" y="f283"/>
              </a:cxn>
              <a:cxn ang="f152">
                <a:pos x="f284" y="f285"/>
              </a:cxn>
              <a:cxn ang="f152">
                <a:pos x="f286" y="f283"/>
              </a:cxn>
              <a:cxn ang="f152">
                <a:pos x="f287" y="f280"/>
              </a:cxn>
              <a:cxn ang="f152">
                <a:pos x="f288" y="f280"/>
              </a:cxn>
              <a:cxn ang="f152">
                <a:pos x="f289" y="f290"/>
              </a:cxn>
              <a:cxn ang="f152">
                <a:pos x="f291" y="f292"/>
              </a:cxn>
              <a:cxn ang="f152">
                <a:pos x="f293" y="f290"/>
              </a:cxn>
              <a:cxn ang="f152">
                <a:pos x="f294" y="f295"/>
              </a:cxn>
              <a:cxn ang="f152">
                <a:pos x="f296" y="f295"/>
              </a:cxn>
              <a:cxn ang="f152">
                <a:pos x="f297" y="f298"/>
              </a:cxn>
              <a:cxn ang="f152">
                <a:pos x="f299" y="f300"/>
              </a:cxn>
              <a:cxn ang="f152">
                <a:pos x="f301" y="f298"/>
              </a:cxn>
              <a:cxn ang="f152">
                <a:pos x="f302" y="f303"/>
              </a:cxn>
              <a:cxn ang="f152">
                <a:pos x="f304" y="f303"/>
              </a:cxn>
              <a:cxn ang="f152">
                <a:pos x="f305" y="f298"/>
              </a:cxn>
              <a:cxn ang="f152">
                <a:pos x="f299" y="f306"/>
              </a:cxn>
              <a:cxn ang="f152">
                <a:pos x="f307" y="f298"/>
              </a:cxn>
              <a:cxn ang="f152">
                <a:pos x="f308" y="f295"/>
              </a:cxn>
              <a:cxn ang="f152">
                <a:pos x="f309" y="f295"/>
              </a:cxn>
              <a:cxn ang="f152">
                <a:pos x="f310" y="f311"/>
              </a:cxn>
              <a:cxn ang="f152">
                <a:pos x="f291" y="f312"/>
              </a:cxn>
              <a:cxn ang="f152">
                <a:pos x="f313" y="f311"/>
              </a:cxn>
              <a:cxn ang="f152">
                <a:pos x="f314" y="f295"/>
              </a:cxn>
              <a:cxn ang="f152">
                <a:pos x="f315" y="f295"/>
              </a:cxn>
              <a:cxn ang="f152">
                <a:pos x="f316" y="f317"/>
              </a:cxn>
              <a:cxn ang="f152">
                <a:pos x="f284" y="f318"/>
              </a:cxn>
              <a:cxn ang="f152">
                <a:pos x="f319" y="f317"/>
              </a:cxn>
              <a:cxn ang="f152">
                <a:pos x="f320" y="f280"/>
              </a:cxn>
              <a:cxn ang="f152">
                <a:pos x="f321" y="f280"/>
              </a:cxn>
              <a:cxn ang="f152">
                <a:pos x="f322" y="f272"/>
              </a:cxn>
              <a:cxn ang="f152">
                <a:pos x="f269" y="f270"/>
              </a:cxn>
            </a:cxnLst>
            <a:rect l="f265" t="f268" r="f266" b="f267"/>
            <a:pathLst>
              <a:path w="9252295" h="2410190">
                <a:moveTo>
                  <a:pt x="f8" y="f7"/>
                </a:moveTo>
                <a:cubicBezTo>
                  <a:pt x="f9" y="f7"/>
                  <a:pt x="f5" y="f10"/>
                  <a:pt x="f5" y="f11"/>
                </a:cubicBezTo>
                <a:lnTo>
                  <a:pt x="f12" y="f13"/>
                </a:lnTo>
                <a:lnTo>
                  <a:pt x="f14" y="f13"/>
                </a:lnTo>
                <a:lnTo>
                  <a:pt x="f15" y="f11"/>
                </a:lnTo>
                <a:cubicBezTo>
                  <a:pt x="f15" y="f16"/>
                  <a:pt x="f17" y="f18"/>
                  <a:pt x="f8" y="f18"/>
                </a:cubicBezTo>
                <a:cubicBezTo>
                  <a:pt x="f19" y="f18"/>
                  <a:pt x="f20" y="f16"/>
                  <a:pt x="f20" y="f11"/>
                </a:cubicBezTo>
                <a:lnTo>
                  <a:pt x="f21" y="f22"/>
                </a:lnTo>
                <a:lnTo>
                  <a:pt x="f23" y="f22"/>
                </a:lnTo>
                <a:lnTo>
                  <a:pt x="f24" y="f25"/>
                </a:lnTo>
                <a:cubicBezTo>
                  <a:pt x="f26" y="f27"/>
                  <a:pt x="f28" y="f29"/>
                  <a:pt x="f30" y="f29"/>
                </a:cubicBezTo>
                <a:cubicBezTo>
                  <a:pt x="f31" y="f29"/>
                  <a:pt x="f32" y="f27"/>
                  <a:pt x="f33" y="f25"/>
                </a:cubicBezTo>
                <a:lnTo>
                  <a:pt x="f34" y="f22"/>
                </a:lnTo>
                <a:lnTo>
                  <a:pt x="f35" y="f22"/>
                </a:lnTo>
                <a:lnTo>
                  <a:pt x="f36" y="f37"/>
                </a:lnTo>
                <a:cubicBezTo>
                  <a:pt x="f38" y="f39"/>
                  <a:pt x="f40" y="f41"/>
                  <a:pt x="f42" y="f41"/>
                </a:cubicBezTo>
                <a:cubicBezTo>
                  <a:pt x="f43" y="f41"/>
                  <a:pt x="f44" y="f39"/>
                  <a:pt x="f45" y="f37"/>
                </a:cubicBezTo>
                <a:lnTo>
                  <a:pt x="f46" y="f47"/>
                </a:lnTo>
                <a:lnTo>
                  <a:pt x="f48" y="f47"/>
                </a:lnTo>
                <a:lnTo>
                  <a:pt x="f49" y="f8"/>
                </a:lnTo>
                <a:cubicBezTo>
                  <a:pt x="f49" y="f50"/>
                  <a:pt x="f51" y="f5"/>
                  <a:pt x="f52" y="f5"/>
                </a:cubicBezTo>
                <a:cubicBezTo>
                  <a:pt x="f53" y="f5"/>
                  <a:pt x="f6" y="f50"/>
                  <a:pt x="f6" y="f8"/>
                </a:cubicBezTo>
                <a:lnTo>
                  <a:pt x="f54" y="f55"/>
                </a:lnTo>
                <a:lnTo>
                  <a:pt x="f56" y="f55"/>
                </a:lnTo>
                <a:lnTo>
                  <a:pt x="f57" y="f8"/>
                </a:lnTo>
                <a:cubicBezTo>
                  <a:pt x="f57" y="f17"/>
                  <a:pt x="f58" y="f15"/>
                  <a:pt x="f52" y="f15"/>
                </a:cubicBezTo>
                <a:cubicBezTo>
                  <a:pt x="f59" y="f15"/>
                  <a:pt x="f60" y="f17"/>
                  <a:pt x="f60" y="f8"/>
                </a:cubicBezTo>
                <a:lnTo>
                  <a:pt x="f61" y="f47"/>
                </a:lnTo>
                <a:lnTo>
                  <a:pt x="f62" y="f47"/>
                </a:lnTo>
                <a:lnTo>
                  <a:pt x="f63" y="f64"/>
                </a:lnTo>
                <a:cubicBezTo>
                  <a:pt x="f65" y="f66"/>
                  <a:pt x="f67" y="f68"/>
                  <a:pt x="f42" y="f68"/>
                </a:cubicBezTo>
                <a:cubicBezTo>
                  <a:pt x="f69" y="f68"/>
                  <a:pt x="f70" y="f66"/>
                  <a:pt x="f71" y="f64"/>
                </a:cubicBezTo>
                <a:lnTo>
                  <a:pt x="f72" y="f47"/>
                </a:lnTo>
                <a:lnTo>
                  <a:pt x="f73" y="f47"/>
                </a:lnTo>
                <a:lnTo>
                  <a:pt x="f74" y="f75"/>
                </a:lnTo>
                <a:cubicBezTo>
                  <a:pt x="f76" y="f77"/>
                  <a:pt x="f78" y="f79"/>
                  <a:pt x="f30" y="f79"/>
                </a:cubicBezTo>
                <a:cubicBezTo>
                  <a:pt x="f80" y="f79"/>
                  <a:pt x="f81" y="f77"/>
                  <a:pt x="f82" y="f75"/>
                </a:cubicBezTo>
                <a:lnTo>
                  <a:pt x="f83" y="f22"/>
                </a:lnTo>
                <a:lnTo>
                  <a:pt x="f84" y="f22"/>
                </a:lnTo>
                <a:lnTo>
                  <a:pt x="f68" y="f11"/>
                </a:lnTo>
                <a:cubicBezTo>
                  <a:pt x="f68" y="f10"/>
                  <a:pt x="f85" y="f7"/>
                  <a:pt x="f8" y="f7"/>
                </a:cubicBezTo>
                <a:close/>
              </a:path>
            </a:pathLst>
          </a:custGeom>
          <a:gradFill>
            <a:gsLst>
              <a:gs pos="0">
                <a:srgbClr val="B13DC8"/>
              </a:gs>
              <a:gs pos="100000">
                <a:srgbClr val="172DA6"/>
              </a:gs>
            </a:gsLst>
            <a:lin ang="108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4000" b="0" i="0" u="none" strike="noStrike" kern="1200" cap="none" spc="0" baseline="0">
              <a:solidFill>
                <a:srgbClr val="4868E5"/>
              </a:solidFill>
              <a:uFillTx/>
              <a:latin typeface="Avenir Next LT Pro Light"/>
            </a:endParaRPr>
          </a:p>
        </p:txBody>
      </p:sp>
      <p:sp>
        <p:nvSpPr>
          <p:cNvPr id="7" name="Oval 1" descr="timeline endpoints">
            <a:extLst>
              <a:ext uri="{FF2B5EF4-FFF2-40B4-BE49-F238E27FC236}">
                <a16:creationId xmlns:a16="http://schemas.microsoft.com/office/drawing/2014/main" id="{CC86187C-B361-D8B1-75F6-838D187F1AAD}"/>
              </a:ext>
            </a:extLst>
          </p:cNvPr>
          <p:cNvSpPr/>
          <p:nvPr/>
        </p:nvSpPr>
        <p:spPr>
          <a:xfrm>
            <a:off x="1320119" y="3149769"/>
            <a:ext cx="218093" cy="21809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B13DC8"/>
          </a:solidFill>
          <a:ln w="76196" cap="flat">
            <a:solidFill>
              <a:srgbClr val="B13DC8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Avenir Next LT Pro Light"/>
            </a:endParaRPr>
          </a:p>
        </p:txBody>
      </p:sp>
      <p:sp>
        <p:nvSpPr>
          <p:cNvPr id="8" name="Oval 2" descr="timeline endpoints">
            <a:extLst>
              <a:ext uri="{FF2B5EF4-FFF2-40B4-BE49-F238E27FC236}">
                <a16:creationId xmlns:a16="http://schemas.microsoft.com/office/drawing/2014/main" id="{A97CAF11-9E2F-D0C9-EC2F-1DF84D43C4E5}"/>
              </a:ext>
            </a:extLst>
          </p:cNvPr>
          <p:cNvSpPr/>
          <p:nvPr/>
        </p:nvSpPr>
        <p:spPr>
          <a:xfrm>
            <a:off x="10480532" y="3149769"/>
            <a:ext cx="218093" cy="21809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20A472"/>
          </a:solidFill>
          <a:ln w="76196" cap="flat">
            <a:solidFill>
              <a:srgbClr val="20A472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20A472"/>
              </a:solidFill>
              <a:uFillTx/>
              <a:latin typeface="Avenir Next LT Pro Light"/>
            </a:endParaRPr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7C443EE1-7514-1B98-C648-FCC1AC02309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823907" y="4670958"/>
            <a:ext cx="1796393" cy="30218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000" b="1" dirty="0">
                <a:solidFill>
                  <a:srgbClr val="00B0F0"/>
                </a:solidFill>
                <a:latin typeface="Speak Pro"/>
              </a:rPr>
              <a:t>Part 1</a:t>
            </a:r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707B01CA-1DFD-E8D0-5246-2A3C7D29B40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823907" y="5055391"/>
            <a:ext cx="1813566" cy="706438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US" sz="1200" dirty="0"/>
              <a:t>PCNs that already have all or some practices conducting training and are looking to be approved as a whole PCN.</a:t>
            </a:r>
          </a:p>
          <a:p>
            <a:pPr marL="0" lvl="0" indent="0">
              <a:lnSpc>
                <a:spcPct val="100000"/>
              </a:lnSpc>
              <a:buNone/>
            </a:pPr>
            <a:endParaRPr lang="en-US" sz="1200" dirty="0"/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064572E8-9577-E828-D879-4B86013B47F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134070" y="4639115"/>
            <a:ext cx="1796393" cy="30218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000" b="1" dirty="0">
                <a:solidFill>
                  <a:srgbClr val="00B0F0"/>
                </a:solidFill>
                <a:latin typeface="Speak Pro"/>
              </a:rPr>
              <a:t>Part 2</a:t>
            </a:r>
          </a:p>
        </p:txBody>
      </p:sp>
      <p:sp>
        <p:nvSpPr>
          <p:cNvPr id="12" name="Text Placeholder 19">
            <a:extLst>
              <a:ext uri="{FF2B5EF4-FFF2-40B4-BE49-F238E27FC236}">
                <a16:creationId xmlns:a16="http://schemas.microsoft.com/office/drawing/2014/main" id="{2BD508C0-FA65-B4C8-0CB3-CCBB76C3E4A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144507" y="5009626"/>
            <a:ext cx="1813566" cy="706438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US" sz="1200" dirty="0"/>
              <a:t>The PCN completes the one form named PCN Recognition form. Any additional practices in the PCN that wish to become training locations must submit a separate Initial Recognition form.</a:t>
            </a:r>
          </a:p>
          <a:p>
            <a:pPr marL="0" lvl="0" indent="0">
              <a:lnSpc>
                <a:spcPct val="100000"/>
              </a:lnSpc>
              <a:buNone/>
            </a:pPr>
            <a:endParaRPr lang="en-US" sz="1200" dirty="0"/>
          </a:p>
        </p:txBody>
      </p:sp>
      <p:sp>
        <p:nvSpPr>
          <p:cNvPr id="13" name="Text Placeholder 20">
            <a:extLst>
              <a:ext uri="{FF2B5EF4-FFF2-40B4-BE49-F238E27FC236}">
                <a16:creationId xmlns:a16="http://schemas.microsoft.com/office/drawing/2014/main" id="{831459A4-A56A-5CE2-F235-4CBE3555C04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452819" y="4669685"/>
            <a:ext cx="1796393" cy="30218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000" b="1" dirty="0">
                <a:solidFill>
                  <a:srgbClr val="00B0F0"/>
                </a:solidFill>
                <a:latin typeface="Speak Pro"/>
              </a:rPr>
              <a:t>Part 3</a:t>
            </a:r>
          </a:p>
        </p:txBody>
      </p:sp>
      <p:sp>
        <p:nvSpPr>
          <p:cNvPr id="14" name="Text Placeholder 21">
            <a:extLst>
              <a:ext uri="{FF2B5EF4-FFF2-40B4-BE49-F238E27FC236}">
                <a16:creationId xmlns:a16="http://schemas.microsoft.com/office/drawing/2014/main" id="{436E2765-DAAB-C7FF-6DFD-0481C89A68C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425214" y="5009626"/>
            <a:ext cx="1813566" cy="706438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US" sz="1200" dirty="0"/>
              <a:t>The PCN then submits one or both forms to the local Training Hub for review. The Training Hub sends a copy of the forms to HEE.</a:t>
            </a:r>
          </a:p>
          <a:p>
            <a:pPr marL="0" lvl="0" indent="0">
              <a:lnSpc>
                <a:spcPct val="100000"/>
              </a:lnSpc>
              <a:buNone/>
            </a:pPr>
            <a:endParaRPr lang="en-US" sz="1200" dirty="0"/>
          </a:p>
        </p:txBody>
      </p:sp>
      <p:sp>
        <p:nvSpPr>
          <p:cNvPr id="15" name="Text Placeholder 23">
            <a:extLst>
              <a:ext uri="{FF2B5EF4-FFF2-40B4-BE49-F238E27FC236}">
                <a16:creationId xmlns:a16="http://schemas.microsoft.com/office/drawing/2014/main" id="{0579E781-6E22-9EB1-1D9D-1AAAF4BF928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754401" y="4636443"/>
            <a:ext cx="1796393" cy="30218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000" b="1" dirty="0">
                <a:solidFill>
                  <a:srgbClr val="00B0F0"/>
                </a:solidFill>
                <a:latin typeface="Speak Pro"/>
              </a:rPr>
              <a:t>Part 4</a:t>
            </a:r>
          </a:p>
        </p:txBody>
      </p:sp>
      <p:sp>
        <p:nvSpPr>
          <p:cNvPr id="16" name="Text Placeholder 24">
            <a:extLst>
              <a:ext uri="{FF2B5EF4-FFF2-40B4-BE49-F238E27FC236}">
                <a16:creationId xmlns:a16="http://schemas.microsoft.com/office/drawing/2014/main" id="{E18D65AD-2CFA-A401-D9C2-2CBB76240A0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705921" y="5009626"/>
            <a:ext cx="1813566" cy="706438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US" sz="1200" dirty="0"/>
              <a:t>HEE will update the training database and ensure new locations are added for placements. </a:t>
            </a:r>
          </a:p>
          <a:p>
            <a:pPr marL="0" lvl="0" indent="0">
              <a:lnSpc>
                <a:spcPct val="100000"/>
              </a:lnSpc>
              <a:buNone/>
            </a:pPr>
            <a:endParaRPr lang="en-US" sz="1200" dirty="0"/>
          </a:p>
        </p:txBody>
      </p:sp>
      <p:sp>
        <p:nvSpPr>
          <p:cNvPr id="17" name="Title 33">
            <a:extLst>
              <a:ext uri="{FF2B5EF4-FFF2-40B4-BE49-F238E27FC236}">
                <a16:creationId xmlns:a16="http://schemas.microsoft.com/office/drawing/2014/main" id="{B9405B91-39FF-0592-C663-36A34FC74AF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Pathway 3</a:t>
            </a:r>
            <a:br>
              <a:rPr lang="en-US" dirty="0"/>
            </a:br>
            <a:r>
              <a:rPr lang="en-US" dirty="0"/>
              <a:t>PCNs already training</a:t>
            </a:r>
          </a:p>
        </p:txBody>
      </p:sp>
      <p:sp>
        <p:nvSpPr>
          <p:cNvPr id="18" name="Oval 4">
            <a:extLst>
              <a:ext uri="{FF2B5EF4-FFF2-40B4-BE49-F238E27FC236}">
                <a16:creationId xmlns:a16="http://schemas.microsoft.com/office/drawing/2014/main" id="{7A2C9EA5-17EC-1345-990D-88AE90407C83}"/>
              </a:ext>
            </a:extLst>
          </p:cNvPr>
          <p:cNvSpPr/>
          <p:nvPr/>
        </p:nvSpPr>
        <p:spPr>
          <a:xfrm>
            <a:off x="1823917" y="2645198"/>
            <a:ext cx="1405120" cy="116058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 cap="flat">
            <a:solidFill>
              <a:srgbClr val="00B0F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b="0" i="0" u="none" strike="noStrike" kern="1200" cap="none" spc="0" baseline="0" dirty="0">
              <a:solidFill>
                <a:srgbClr val="00B0F0"/>
              </a:solidFill>
              <a:uFillTx/>
              <a:latin typeface="Avenir Next LT Pr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dirty="0">
              <a:solidFill>
                <a:srgbClr val="00B0F0"/>
              </a:solidFill>
              <a:latin typeface="Avenir Next LT Pr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 dirty="0">
                <a:solidFill>
                  <a:srgbClr val="00B0F0"/>
                </a:solidFill>
                <a:uFillTx/>
                <a:latin typeface="Avenir Next LT Pro Light"/>
              </a:rPr>
              <a:t>Pathway3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200" b="0" i="0" u="none" strike="noStrike" kern="1200" cap="none" spc="0" baseline="0" dirty="0">
              <a:solidFill>
                <a:srgbClr val="00B0F0"/>
              </a:solidFill>
              <a:uFillTx/>
              <a:latin typeface="Avenir Next LT Pro Light"/>
            </a:endParaRPr>
          </a:p>
        </p:txBody>
      </p:sp>
      <p:sp>
        <p:nvSpPr>
          <p:cNvPr id="19" name="Oval 4">
            <a:extLst>
              <a:ext uri="{FF2B5EF4-FFF2-40B4-BE49-F238E27FC236}">
                <a16:creationId xmlns:a16="http://schemas.microsoft.com/office/drawing/2014/main" id="{16830A15-DD55-030E-E078-F29FC1B810A9}"/>
              </a:ext>
            </a:extLst>
          </p:cNvPr>
          <p:cNvSpPr/>
          <p:nvPr/>
        </p:nvSpPr>
        <p:spPr>
          <a:xfrm>
            <a:off x="4172090" y="2654185"/>
            <a:ext cx="1405120" cy="116058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 cap="flat">
            <a:solidFill>
              <a:srgbClr val="00B0F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b="0" i="0" u="none" strike="noStrike" kern="1200" cap="none" spc="0" baseline="0" dirty="0">
              <a:solidFill>
                <a:srgbClr val="00B0F0"/>
              </a:solidFill>
              <a:uFillTx/>
              <a:latin typeface="Avenir Next LT Pr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dirty="0">
              <a:solidFill>
                <a:srgbClr val="00B0F0"/>
              </a:solidFill>
              <a:latin typeface="Avenir Next LT Pr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 dirty="0">
                <a:solidFill>
                  <a:srgbClr val="00B0F0"/>
                </a:solidFill>
                <a:uFillTx/>
                <a:latin typeface="Avenir Next LT Pro Light"/>
              </a:rPr>
              <a:t>Pathway3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200" b="0" i="0" u="none" strike="noStrike" kern="1200" cap="none" spc="0" baseline="0" dirty="0">
              <a:solidFill>
                <a:srgbClr val="00B0F0"/>
              </a:solidFill>
              <a:uFillTx/>
              <a:latin typeface="Avenir Next LT Pro Light"/>
            </a:endParaRPr>
          </a:p>
        </p:txBody>
      </p:sp>
      <p:sp>
        <p:nvSpPr>
          <p:cNvPr id="20" name="Oval 4">
            <a:extLst>
              <a:ext uri="{FF2B5EF4-FFF2-40B4-BE49-F238E27FC236}">
                <a16:creationId xmlns:a16="http://schemas.microsoft.com/office/drawing/2014/main" id="{E0B260EF-DF93-6F49-D0A2-53FDA5F13F23}"/>
              </a:ext>
            </a:extLst>
          </p:cNvPr>
          <p:cNvSpPr/>
          <p:nvPr/>
        </p:nvSpPr>
        <p:spPr>
          <a:xfrm>
            <a:off x="8746484" y="2645197"/>
            <a:ext cx="1405120" cy="116058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 cap="flat">
            <a:solidFill>
              <a:srgbClr val="00B0F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b="0" i="0" u="none" strike="noStrike" kern="1200" cap="none" spc="0" baseline="0" dirty="0">
              <a:solidFill>
                <a:srgbClr val="00B0F0"/>
              </a:solidFill>
              <a:uFillTx/>
              <a:latin typeface="Avenir Next LT Pr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dirty="0">
              <a:solidFill>
                <a:srgbClr val="00B0F0"/>
              </a:solidFill>
              <a:latin typeface="Avenir Next LT Pr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 dirty="0">
                <a:solidFill>
                  <a:srgbClr val="00B0F0"/>
                </a:solidFill>
                <a:uFillTx/>
                <a:latin typeface="Avenir Next LT Pro Light"/>
              </a:rPr>
              <a:t>Pathway3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200" b="0" i="0" u="none" strike="noStrike" kern="1200" cap="none" spc="0" baseline="0" dirty="0">
              <a:solidFill>
                <a:srgbClr val="00B0F0"/>
              </a:solidFill>
              <a:uFillTx/>
              <a:latin typeface="Avenir Next LT Pro Ligh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6EDB529-AE5C-4730-4757-48DA4C1CF0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5319" y="18250"/>
            <a:ext cx="2316681" cy="8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297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5">
            <a:extLst>
              <a:ext uri="{FF2B5EF4-FFF2-40B4-BE49-F238E27FC236}">
                <a16:creationId xmlns:a16="http://schemas.microsoft.com/office/drawing/2014/main" id="{2AD2C9FD-5B51-7BCE-F04D-AD2109CBCF25}"/>
              </a:ext>
            </a:extLst>
          </p:cNvPr>
          <p:cNvSpPr/>
          <p:nvPr/>
        </p:nvSpPr>
        <p:spPr>
          <a:xfrm>
            <a:off x="8633273" y="2661653"/>
            <a:ext cx="1405119" cy="116058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 cap="flat">
            <a:solidFill>
              <a:srgbClr val="20A472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 dirty="0">
                <a:solidFill>
                  <a:srgbClr val="20A472"/>
                </a:solidFill>
                <a:uFillTx/>
                <a:latin typeface="Avenir Next LT Pro Light"/>
              </a:rPr>
              <a:t>Pathway4</a:t>
            </a:r>
          </a:p>
        </p:txBody>
      </p:sp>
      <p:sp>
        <p:nvSpPr>
          <p:cNvPr id="6" name="Freeform: Shape 22" descr="timeline ">
            <a:extLst>
              <a:ext uri="{FF2B5EF4-FFF2-40B4-BE49-F238E27FC236}">
                <a16:creationId xmlns:a16="http://schemas.microsoft.com/office/drawing/2014/main" id="{031BB6A0-4F86-0592-3B15-109EFA908822}"/>
              </a:ext>
            </a:extLst>
          </p:cNvPr>
          <p:cNvSpPr/>
          <p:nvPr/>
        </p:nvSpPr>
        <p:spPr>
          <a:xfrm flipH="1" flipV="1">
            <a:off x="1392439" y="2020394"/>
            <a:ext cx="9252292" cy="241019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9252295"/>
              <a:gd name="f7" fmla="val 2410190"/>
              <a:gd name="f8" fmla="val 1192508"/>
              <a:gd name="f9" fmla="val 533904"/>
              <a:gd name="f10" fmla="val 1876286"/>
              <a:gd name="f11" fmla="val 1217682"/>
              <a:gd name="f12" fmla="val 1107"/>
              <a:gd name="f13" fmla="val 1206703"/>
              <a:gd name="f14" fmla="val 96158"/>
              <a:gd name="f15" fmla="val 95051"/>
              <a:gd name="f16" fmla="val 1823791"/>
              <a:gd name="f17" fmla="val 586400"/>
              <a:gd name="f18" fmla="val 2315139"/>
              <a:gd name="f19" fmla="val 1798616"/>
              <a:gd name="f20" fmla="val 2289965"/>
              <a:gd name="f21" fmla="val 2289554"/>
              <a:gd name="f22" fmla="val 1209531"/>
              <a:gd name="f23" fmla="val 2290085"/>
              <a:gd name="f24" fmla="val 2295831"/>
              <a:gd name="f25" fmla="val 1095755"/>
              <a:gd name="f26" fmla="val 2356899"/>
              <a:gd name="f27" fmla="val 494427"/>
              <a:gd name="f28" fmla="val 2864742"/>
              <a:gd name="f29" fmla="val 25174"/>
              <a:gd name="f30" fmla="val 3482182"/>
              <a:gd name="f31" fmla="val 4099623"/>
              <a:gd name="f32" fmla="val 4607465"/>
              <a:gd name="f33" fmla="val 4668533"/>
              <a:gd name="f34" fmla="val 4674278"/>
              <a:gd name="f35" fmla="val 4673516"/>
              <a:gd name="f36" fmla="val 4678322"/>
              <a:gd name="f37" fmla="val 1304717"/>
              <a:gd name="f38" fmla="val 4734523"/>
              <a:gd name="f39" fmla="val 1858116"/>
              <a:gd name="f40" fmla="val 5201886"/>
              <a:gd name="f41" fmla="val 2289966"/>
              <a:gd name="f42" fmla="val 5770114"/>
              <a:gd name="f43" fmla="val 6338340"/>
              <a:gd name="f44" fmla="val 6805704"/>
              <a:gd name="f45" fmla="val 6861904"/>
              <a:gd name="f46" fmla="val 6867159"/>
              <a:gd name="f47" fmla="val 1200660"/>
              <a:gd name="f48" fmla="val 6867690"/>
              <a:gd name="f49" fmla="val 6867279"/>
              <a:gd name="f50" fmla="val 533905"/>
              <a:gd name="f51" fmla="val 7401183"/>
              <a:gd name="f52" fmla="val 8059787"/>
              <a:gd name="f53" fmla="val 8718390"/>
              <a:gd name="f54" fmla="val 9251964"/>
              <a:gd name="f55" fmla="val 1195794"/>
              <a:gd name="f56" fmla="val 9156913"/>
              <a:gd name="f57" fmla="val 9157244"/>
              <a:gd name="f58" fmla="val 8665895"/>
              <a:gd name="f59" fmla="val 7453679"/>
              <a:gd name="f60" fmla="val 6962330"/>
              <a:gd name="f61" fmla="val 6962741"/>
              <a:gd name="f62" fmla="val 6962209"/>
              <a:gd name="f63" fmla="val 6956464"/>
              <a:gd name="f64" fmla="val 1314435"/>
              <a:gd name="f65" fmla="val 6895396"/>
              <a:gd name="f66" fmla="val 1915764"/>
              <a:gd name="f67" fmla="val 6387554"/>
              <a:gd name="f68" fmla="val 2385016"/>
              <a:gd name="f69" fmla="val 5152672"/>
              <a:gd name="f70" fmla="val 4644831"/>
              <a:gd name="f71" fmla="val 4583763"/>
              <a:gd name="f72" fmla="val 4578017"/>
              <a:gd name="f73" fmla="val 4578780"/>
              <a:gd name="f74" fmla="val 4573974"/>
              <a:gd name="f75" fmla="val 1105474"/>
              <a:gd name="f76" fmla="val 4517772"/>
              <a:gd name="f77" fmla="val 552075"/>
              <a:gd name="f78" fmla="val 4050409"/>
              <a:gd name="f79" fmla="val 120225"/>
              <a:gd name="f80" fmla="val 2913956"/>
              <a:gd name="f81" fmla="val 2446592"/>
              <a:gd name="f82" fmla="val 2390391"/>
              <a:gd name="f83" fmla="val 2385136"/>
              <a:gd name="f84" fmla="val 2384604"/>
              <a:gd name="f85" fmla="val 1851111"/>
              <a:gd name="f86" fmla="+- 0 0 -90"/>
              <a:gd name="f87" fmla="*/ f3 1 9252295"/>
              <a:gd name="f88" fmla="*/ f4 1 2410190"/>
              <a:gd name="f89" fmla="val f5"/>
              <a:gd name="f90" fmla="val f6"/>
              <a:gd name="f91" fmla="val f7"/>
              <a:gd name="f92" fmla="*/ f86 f0 1"/>
              <a:gd name="f93" fmla="+- f91 0 f89"/>
              <a:gd name="f94" fmla="+- f90 0 f89"/>
              <a:gd name="f95" fmla="*/ f92 1 f2"/>
              <a:gd name="f96" fmla="*/ f94 1 9252295"/>
              <a:gd name="f97" fmla="*/ f93 1 2410190"/>
              <a:gd name="f98" fmla="*/ 1192508 f94 1"/>
              <a:gd name="f99" fmla="*/ 2410190 f93 1"/>
              <a:gd name="f100" fmla="*/ 0 f94 1"/>
              <a:gd name="f101" fmla="*/ 1217682 f93 1"/>
              <a:gd name="f102" fmla="*/ 1107 f94 1"/>
              <a:gd name="f103" fmla="*/ 1206703 f93 1"/>
              <a:gd name="f104" fmla="*/ 96158 f94 1"/>
              <a:gd name="f105" fmla="*/ 95051 f94 1"/>
              <a:gd name="f106" fmla="*/ 2315139 f93 1"/>
              <a:gd name="f107" fmla="*/ 2289965 f94 1"/>
              <a:gd name="f108" fmla="*/ 2289554 f94 1"/>
              <a:gd name="f109" fmla="*/ 1209531 f93 1"/>
              <a:gd name="f110" fmla="*/ 2290085 f94 1"/>
              <a:gd name="f111" fmla="*/ 2295831 f94 1"/>
              <a:gd name="f112" fmla="*/ 1095755 f93 1"/>
              <a:gd name="f113" fmla="*/ 3482182 f94 1"/>
              <a:gd name="f114" fmla="*/ 25174 f93 1"/>
              <a:gd name="f115" fmla="*/ 4668533 f94 1"/>
              <a:gd name="f116" fmla="*/ 4674278 f94 1"/>
              <a:gd name="f117" fmla="*/ 4673516 f94 1"/>
              <a:gd name="f118" fmla="*/ 4678322 f94 1"/>
              <a:gd name="f119" fmla="*/ 1304717 f93 1"/>
              <a:gd name="f120" fmla="*/ 5770114 f94 1"/>
              <a:gd name="f121" fmla="*/ 2289966 f93 1"/>
              <a:gd name="f122" fmla="*/ 6861904 f94 1"/>
              <a:gd name="f123" fmla="*/ 6867159 f94 1"/>
              <a:gd name="f124" fmla="*/ 1200660 f93 1"/>
              <a:gd name="f125" fmla="*/ 6867690 f94 1"/>
              <a:gd name="f126" fmla="*/ 6867279 f94 1"/>
              <a:gd name="f127" fmla="*/ 1192508 f93 1"/>
              <a:gd name="f128" fmla="*/ 8059787 f94 1"/>
              <a:gd name="f129" fmla="*/ 0 f93 1"/>
              <a:gd name="f130" fmla="*/ 9252295 f94 1"/>
              <a:gd name="f131" fmla="*/ 9251964 f94 1"/>
              <a:gd name="f132" fmla="*/ 1195794 f93 1"/>
              <a:gd name="f133" fmla="*/ 9156913 f94 1"/>
              <a:gd name="f134" fmla="*/ 9157244 f94 1"/>
              <a:gd name="f135" fmla="*/ 95051 f93 1"/>
              <a:gd name="f136" fmla="*/ 6962330 f94 1"/>
              <a:gd name="f137" fmla="*/ 6962741 f94 1"/>
              <a:gd name="f138" fmla="*/ 6962209 f94 1"/>
              <a:gd name="f139" fmla="*/ 6956464 f94 1"/>
              <a:gd name="f140" fmla="*/ 1314435 f93 1"/>
              <a:gd name="f141" fmla="*/ 2385016 f93 1"/>
              <a:gd name="f142" fmla="*/ 4583763 f94 1"/>
              <a:gd name="f143" fmla="*/ 4578017 f94 1"/>
              <a:gd name="f144" fmla="*/ 4578780 f94 1"/>
              <a:gd name="f145" fmla="*/ 4573974 f94 1"/>
              <a:gd name="f146" fmla="*/ 1105474 f93 1"/>
              <a:gd name="f147" fmla="*/ 120225 f93 1"/>
              <a:gd name="f148" fmla="*/ 2390391 f94 1"/>
              <a:gd name="f149" fmla="*/ 2385136 f94 1"/>
              <a:gd name="f150" fmla="*/ 2384604 f94 1"/>
              <a:gd name="f151" fmla="*/ 2385016 f94 1"/>
              <a:gd name="f152" fmla="+- f95 0 f1"/>
              <a:gd name="f153" fmla="*/ f98 1 9252295"/>
              <a:gd name="f154" fmla="*/ f99 1 2410190"/>
              <a:gd name="f155" fmla="*/ f100 1 9252295"/>
              <a:gd name="f156" fmla="*/ f101 1 2410190"/>
              <a:gd name="f157" fmla="*/ f102 1 9252295"/>
              <a:gd name="f158" fmla="*/ f103 1 2410190"/>
              <a:gd name="f159" fmla="*/ f104 1 9252295"/>
              <a:gd name="f160" fmla="*/ f105 1 9252295"/>
              <a:gd name="f161" fmla="*/ f106 1 2410190"/>
              <a:gd name="f162" fmla="*/ f107 1 9252295"/>
              <a:gd name="f163" fmla="*/ f108 1 9252295"/>
              <a:gd name="f164" fmla="*/ f109 1 2410190"/>
              <a:gd name="f165" fmla="*/ f110 1 9252295"/>
              <a:gd name="f166" fmla="*/ f111 1 9252295"/>
              <a:gd name="f167" fmla="*/ f112 1 2410190"/>
              <a:gd name="f168" fmla="*/ f113 1 9252295"/>
              <a:gd name="f169" fmla="*/ f114 1 2410190"/>
              <a:gd name="f170" fmla="*/ f115 1 9252295"/>
              <a:gd name="f171" fmla="*/ f116 1 9252295"/>
              <a:gd name="f172" fmla="*/ f117 1 9252295"/>
              <a:gd name="f173" fmla="*/ f118 1 9252295"/>
              <a:gd name="f174" fmla="*/ f119 1 2410190"/>
              <a:gd name="f175" fmla="*/ f120 1 9252295"/>
              <a:gd name="f176" fmla="*/ f121 1 2410190"/>
              <a:gd name="f177" fmla="*/ f122 1 9252295"/>
              <a:gd name="f178" fmla="*/ f123 1 9252295"/>
              <a:gd name="f179" fmla="*/ f124 1 2410190"/>
              <a:gd name="f180" fmla="*/ f125 1 9252295"/>
              <a:gd name="f181" fmla="*/ f126 1 9252295"/>
              <a:gd name="f182" fmla="*/ f127 1 2410190"/>
              <a:gd name="f183" fmla="*/ f128 1 9252295"/>
              <a:gd name="f184" fmla="*/ f129 1 2410190"/>
              <a:gd name="f185" fmla="*/ f130 1 9252295"/>
              <a:gd name="f186" fmla="*/ f131 1 9252295"/>
              <a:gd name="f187" fmla="*/ f132 1 2410190"/>
              <a:gd name="f188" fmla="*/ f133 1 9252295"/>
              <a:gd name="f189" fmla="*/ f134 1 9252295"/>
              <a:gd name="f190" fmla="*/ f135 1 2410190"/>
              <a:gd name="f191" fmla="*/ f136 1 9252295"/>
              <a:gd name="f192" fmla="*/ f137 1 9252295"/>
              <a:gd name="f193" fmla="*/ f138 1 9252295"/>
              <a:gd name="f194" fmla="*/ f139 1 9252295"/>
              <a:gd name="f195" fmla="*/ f140 1 2410190"/>
              <a:gd name="f196" fmla="*/ f141 1 2410190"/>
              <a:gd name="f197" fmla="*/ f142 1 9252295"/>
              <a:gd name="f198" fmla="*/ f143 1 9252295"/>
              <a:gd name="f199" fmla="*/ f144 1 9252295"/>
              <a:gd name="f200" fmla="*/ f145 1 9252295"/>
              <a:gd name="f201" fmla="*/ f146 1 2410190"/>
              <a:gd name="f202" fmla="*/ f147 1 2410190"/>
              <a:gd name="f203" fmla="*/ f148 1 9252295"/>
              <a:gd name="f204" fmla="*/ f149 1 9252295"/>
              <a:gd name="f205" fmla="*/ f150 1 9252295"/>
              <a:gd name="f206" fmla="*/ f151 1 9252295"/>
              <a:gd name="f207" fmla="*/ f89 1 f96"/>
              <a:gd name="f208" fmla="*/ f90 1 f96"/>
              <a:gd name="f209" fmla="*/ f89 1 f97"/>
              <a:gd name="f210" fmla="*/ f91 1 f97"/>
              <a:gd name="f211" fmla="*/ f153 1 f96"/>
              <a:gd name="f212" fmla="*/ f154 1 f97"/>
              <a:gd name="f213" fmla="*/ f155 1 f96"/>
              <a:gd name="f214" fmla="*/ f156 1 f97"/>
              <a:gd name="f215" fmla="*/ f157 1 f96"/>
              <a:gd name="f216" fmla="*/ f158 1 f97"/>
              <a:gd name="f217" fmla="*/ f159 1 f96"/>
              <a:gd name="f218" fmla="*/ f160 1 f96"/>
              <a:gd name="f219" fmla="*/ f161 1 f97"/>
              <a:gd name="f220" fmla="*/ f162 1 f96"/>
              <a:gd name="f221" fmla="*/ f163 1 f96"/>
              <a:gd name="f222" fmla="*/ f164 1 f97"/>
              <a:gd name="f223" fmla="*/ f165 1 f96"/>
              <a:gd name="f224" fmla="*/ f166 1 f96"/>
              <a:gd name="f225" fmla="*/ f167 1 f97"/>
              <a:gd name="f226" fmla="*/ f168 1 f96"/>
              <a:gd name="f227" fmla="*/ f169 1 f97"/>
              <a:gd name="f228" fmla="*/ f170 1 f96"/>
              <a:gd name="f229" fmla="*/ f171 1 f96"/>
              <a:gd name="f230" fmla="*/ f172 1 f96"/>
              <a:gd name="f231" fmla="*/ f173 1 f96"/>
              <a:gd name="f232" fmla="*/ f174 1 f97"/>
              <a:gd name="f233" fmla="*/ f175 1 f96"/>
              <a:gd name="f234" fmla="*/ f176 1 f97"/>
              <a:gd name="f235" fmla="*/ f177 1 f96"/>
              <a:gd name="f236" fmla="*/ f178 1 f96"/>
              <a:gd name="f237" fmla="*/ f179 1 f97"/>
              <a:gd name="f238" fmla="*/ f180 1 f96"/>
              <a:gd name="f239" fmla="*/ f181 1 f96"/>
              <a:gd name="f240" fmla="*/ f182 1 f97"/>
              <a:gd name="f241" fmla="*/ f183 1 f96"/>
              <a:gd name="f242" fmla="*/ f184 1 f97"/>
              <a:gd name="f243" fmla="*/ f185 1 f96"/>
              <a:gd name="f244" fmla="*/ f186 1 f96"/>
              <a:gd name="f245" fmla="*/ f187 1 f97"/>
              <a:gd name="f246" fmla="*/ f188 1 f96"/>
              <a:gd name="f247" fmla="*/ f189 1 f96"/>
              <a:gd name="f248" fmla="*/ f190 1 f97"/>
              <a:gd name="f249" fmla="*/ f191 1 f96"/>
              <a:gd name="f250" fmla="*/ f192 1 f96"/>
              <a:gd name="f251" fmla="*/ f193 1 f96"/>
              <a:gd name="f252" fmla="*/ f194 1 f96"/>
              <a:gd name="f253" fmla="*/ f195 1 f97"/>
              <a:gd name="f254" fmla="*/ f196 1 f97"/>
              <a:gd name="f255" fmla="*/ f197 1 f96"/>
              <a:gd name="f256" fmla="*/ f198 1 f96"/>
              <a:gd name="f257" fmla="*/ f199 1 f96"/>
              <a:gd name="f258" fmla="*/ f200 1 f96"/>
              <a:gd name="f259" fmla="*/ f201 1 f97"/>
              <a:gd name="f260" fmla="*/ f202 1 f97"/>
              <a:gd name="f261" fmla="*/ f203 1 f96"/>
              <a:gd name="f262" fmla="*/ f204 1 f96"/>
              <a:gd name="f263" fmla="*/ f205 1 f96"/>
              <a:gd name="f264" fmla="*/ f206 1 f96"/>
              <a:gd name="f265" fmla="*/ f207 f87 1"/>
              <a:gd name="f266" fmla="*/ f208 f87 1"/>
              <a:gd name="f267" fmla="*/ f210 f88 1"/>
              <a:gd name="f268" fmla="*/ f209 f88 1"/>
              <a:gd name="f269" fmla="*/ f211 f87 1"/>
              <a:gd name="f270" fmla="*/ f212 f88 1"/>
              <a:gd name="f271" fmla="*/ f213 f87 1"/>
              <a:gd name="f272" fmla="*/ f214 f88 1"/>
              <a:gd name="f273" fmla="*/ f215 f87 1"/>
              <a:gd name="f274" fmla="*/ f216 f88 1"/>
              <a:gd name="f275" fmla="*/ f217 f87 1"/>
              <a:gd name="f276" fmla="*/ f218 f87 1"/>
              <a:gd name="f277" fmla="*/ f219 f88 1"/>
              <a:gd name="f278" fmla="*/ f220 f87 1"/>
              <a:gd name="f279" fmla="*/ f221 f87 1"/>
              <a:gd name="f280" fmla="*/ f222 f88 1"/>
              <a:gd name="f281" fmla="*/ f223 f87 1"/>
              <a:gd name="f282" fmla="*/ f224 f87 1"/>
              <a:gd name="f283" fmla="*/ f225 f88 1"/>
              <a:gd name="f284" fmla="*/ f226 f87 1"/>
              <a:gd name="f285" fmla="*/ f227 f88 1"/>
              <a:gd name="f286" fmla="*/ f228 f87 1"/>
              <a:gd name="f287" fmla="*/ f229 f87 1"/>
              <a:gd name="f288" fmla="*/ f230 f87 1"/>
              <a:gd name="f289" fmla="*/ f231 f87 1"/>
              <a:gd name="f290" fmla="*/ f232 f88 1"/>
              <a:gd name="f291" fmla="*/ f233 f87 1"/>
              <a:gd name="f292" fmla="*/ f234 f88 1"/>
              <a:gd name="f293" fmla="*/ f235 f87 1"/>
              <a:gd name="f294" fmla="*/ f236 f87 1"/>
              <a:gd name="f295" fmla="*/ f237 f88 1"/>
              <a:gd name="f296" fmla="*/ f238 f87 1"/>
              <a:gd name="f297" fmla="*/ f239 f87 1"/>
              <a:gd name="f298" fmla="*/ f240 f88 1"/>
              <a:gd name="f299" fmla="*/ f241 f87 1"/>
              <a:gd name="f300" fmla="*/ f242 f88 1"/>
              <a:gd name="f301" fmla="*/ f243 f87 1"/>
              <a:gd name="f302" fmla="*/ f244 f87 1"/>
              <a:gd name="f303" fmla="*/ f245 f88 1"/>
              <a:gd name="f304" fmla="*/ f246 f87 1"/>
              <a:gd name="f305" fmla="*/ f247 f87 1"/>
              <a:gd name="f306" fmla="*/ f248 f88 1"/>
              <a:gd name="f307" fmla="*/ f249 f87 1"/>
              <a:gd name="f308" fmla="*/ f250 f87 1"/>
              <a:gd name="f309" fmla="*/ f251 f87 1"/>
              <a:gd name="f310" fmla="*/ f252 f87 1"/>
              <a:gd name="f311" fmla="*/ f253 f88 1"/>
              <a:gd name="f312" fmla="*/ f254 f88 1"/>
              <a:gd name="f313" fmla="*/ f255 f87 1"/>
              <a:gd name="f314" fmla="*/ f256 f87 1"/>
              <a:gd name="f315" fmla="*/ f257 f87 1"/>
              <a:gd name="f316" fmla="*/ f258 f87 1"/>
              <a:gd name="f317" fmla="*/ f259 f88 1"/>
              <a:gd name="f318" fmla="*/ f260 f88 1"/>
              <a:gd name="f319" fmla="*/ f261 f87 1"/>
              <a:gd name="f320" fmla="*/ f262 f87 1"/>
              <a:gd name="f321" fmla="*/ f263 f87 1"/>
              <a:gd name="f322" fmla="*/ f264 f8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52">
                <a:pos x="f269" y="f270"/>
              </a:cxn>
              <a:cxn ang="f152">
                <a:pos x="f271" y="f272"/>
              </a:cxn>
              <a:cxn ang="f152">
                <a:pos x="f273" y="f274"/>
              </a:cxn>
              <a:cxn ang="f152">
                <a:pos x="f275" y="f274"/>
              </a:cxn>
              <a:cxn ang="f152">
                <a:pos x="f276" y="f272"/>
              </a:cxn>
              <a:cxn ang="f152">
                <a:pos x="f269" y="f277"/>
              </a:cxn>
              <a:cxn ang="f152">
                <a:pos x="f278" y="f272"/>
              </a:cxn>
              <a:cxn ang="f152">
                <a:pos x="f279" y="f280"/>
              </a:cxn>
              <a:cxn ang="f152">
                <a:pos x="f281" y="f280"/>
              </a:cxn>
              <a:cxn ang="f152">
                <a:pos x="f282" y="f283"/>
              </a:cxn>
              <a:cxn ang="f152">
                <a:pos x="f284" y="f285"/>
              </a:cxn>
              <a:cxn ang="f152">
                <a:pos x="f286" y="f283"/>
              </a:cxn>
              <a:cxn ang="f152">
                <a:pos x="f287" y="f280"/>
              </a:cxn>
              <a:cxn ang="f152">
                <a:pos x="f288" y="f280"/>
              </a:cxn>
              <a:cxn ang="f152">
                <a:pos x="f289" y="f290"/>
              </a:cxn>
              <a:cxn ang="f152">
                <a:pos x="f291" y="f292"/>
              </a:cxn>
              <a:cxn ang="f152">
                <a:pos x="f293" y="f290"/>
              </a:cxn>
              <a:cxn ang="f152">
                <a:pos x="f294" y="f295"/>
              </a:cxn>
              <a:cxn ang="f152">
                <a:pos x="f296" y="f295"/>
              </a:cxn>
              <a:cxn ang="f152">
                <a:pos x="f297" y="f298"/>
              </a:cxn>
              <a:cxn ang="f152">
                <a:pos x="f299" y="f300"/>
              </a:cxn>
              <a:cxn ang="f152">
                <a:pos x="f301" y="f298"/>
              </a:cxn>
              <a:cxn ang="f152">
                <a:pos x="f302" y="f303"/>
              </a:cxn>
              <a:cxn ang="f152">
                <a:pos x="f304" y="f303"/>
              </a:cxn>
              <a:cxn ang="f152">
                <a:pos x="f305" y="f298"/>
              </a:cxn>
              <a:cxn ang="f152">
                <a:pos x="f299" y="f306"/>
              </a:cxn>
              <a:cxn ang="f152">
                <a:pos x="f307" y="f298"/>
              </a:cxn>
              <a:cxn ang="f152">
                <a:pos x="f308" y="f295"/>
              </a:cxn>
              <a:cxn ang="f152">
                <a:pos x="f309" y="f295"/>
              </a:cxn>
              <a:cxn ang="f152">
                <a:pos x="f310" y="f311"/>
              </a:cxn>
              <a:cxn ang="f152">
                <a:pos x="f291" y="f312"/>
              </a:cxn>
              <a:cxn ang="f152">
                <a:pos x="f313" y="f311"/>
              </a:cxn>
              <a:cxn ang="f152">
                <a:pos x="f314" y="f295"/>
              </a:cxn>
              <a:cxn ang="f152">
                <a:pos x="f315" y="f295"/>
              </a:cxn>
              <a:cxn ang="f152">
                <a:pos x="f316" y="f317"/>
              </a:cxn>
              <a:cxn ang="f152">
                <a:pos x="f284" y="f318"/>
              </a:cxn>
              <a:cxn ang="f152">
                <a:pos x="f319" y="f317"/>
              </a:cxn>
              <a:cxn ang="f152">
                <a:pos x="f320" y="f280"/>
              </a:cxn>
              <a:cxn ang="f152">
                <a:pos x="f321" y="f280"/>
              </a:cxn>
              <a:cxn ang="f152">
                <a:pos x="f322" y="f272"/>
              </a:cxn>
              <a:cxn ang="f152">
                <a:pos x="f269" y="f270"/>
              </a:cxn>
            </a:cxnLst>
            <a:rect l="f265" t="f268" r="f266" b="f267"/>
            <a:pathLst>
              <a:path w="9252295" h="2410190">
                <a:moveTo>
                  <a:pt x="f8" y="f7"/>
                </a:moveTo>
                <a:cubicBezTo>
                  <a:pt x="f9" y="f7"/>
                  <a:pt x="f5" y="f10"/>
                  <a:pt x="f5" y="f11"/>
                </a:cubicBezTo>
                <a:lnTo>
                  <a:pt x="f12" y="f13"/>
                </a:lnTo>
                <a:lnTo>
                  <a:pt x="f14" y="f13"/>
                </a:lnTo>
                <a:lnTo>
                  <a:pt x="f15" y="f11"/>
                </a:lnTo>
                <a:cubicBezTo>
                  <a:pt x="f15" y="f16"/>
                  <a:pt x="f17" y="f18"/>
                  <a:pt x="f8" y="f18"/>
                </a:cubicBezTo>
                <a:cubicBezTo>
                  <a:pt x="f19" y="f18"/>
                  <a:pt x="f20" y="f16"/>
                  <a:pt x="f20" y="f11"/>
                </a:cubicBezTo>
                <a:lnTo>
                  <a:pt x="f21" y="f22"/>
                </a:lnTo>
                <a:lnTo>
                  <a:pt x="f23" y="f22"/>
                </a:lnTo>
                <a:lnTo>
                  <a:pt x="f24" y="f25"/>
                </a:lnTo>
                <a:cubicBezTo>
                  <a:pt x="f26" y="f27"/>
                  <a:pt x="f28" y="f29"/>
                  <a:pt x="f30" y="f29"/>
                </a:cubicBezTo>
                <a:cubicBezTo>
                  <a:pt x="f31" y="f29"/>
                  <a:pt x="f32" y="f27"/>
                  <a:pt x="f33" y="f25"/>
                </a:cubicBezTo>
                <a:lnTo>
                  <a:pt x="f34" y="f22"/>
                </a:lnTo>
                <a:lnTo>
                  <a:pt x="f35" y="f22"/>
                </a:lnTo>
                <a:lnTo>
                  <a:pt x="f36" y="f37"/>
                </a:lnTo>
                <a:cubicBezTo>
                  <a:pt x="f38" y="f39"/>
                  <a:pt x="f40" y="f41"/>
                  <a:pt x="f42" y="f41"/>
                </a:cubicBezTo>
                <a:cubicBezTo>
                  <a:pt x="f43" y="f41"/>
                  <a:pt x="f44" y="f39"/>
                  <a:pt x="f45" y="f37"/>
                </a:cubicBezTo>
                <a:lnTo>
                  <a:pt x="f46" y="f47"/>
                </a:lnTo>
                <a:lnTo>
                  <a:pt x="f48" y="f47"/>
                </a:lnTo>
                <a:lnTo>
                  <a:pt x="f49" y="f8"/>
                </a:lnTo>
                <a:cubicBezTo>
                  <a:pt x="f49" y="f50"/>
                  <a:pt x="f51" y="f5"/>
                  <a:pt x="f52" y="f5"/>
                </a:cubicBezTo>
                <a:cubicBezTo>
                  <a:pt x="f53" y="f5"/>
                  <a:pt x="f6" y="f50"/>
                  <a:pt x="f6" y="f8"/>
                </a:cubicBezTo>
                <a:lnTo>
                  <a:pt x="f54" y="f55"/>
                </a:lnTo>
                <a:lnTo>
                  <a:pt x="f56" y="f55"/>
                </a:lnTo>
                <a:lnTo>
                  <a:pt x="f57" y="f8"/>
                </a:lnTo>
                <a:cubicBezTo>
                  <a:pt x="f57" y="f17"/>
                  <a:pt x="f58" y="f15"/>
                  <a:pt x="f52" y="f15"/>
                </a:cubicBezTo>
                <a:cubicBezTo>
                  <a:pt x="f59" y="f15"/>
                  <a:pt x="f60" y="f17"/>
                  <a:pt x="f60" y="f8"/>
                </a:cubicBezTo>
                <a:lnTo>
                  <a:pt x="f61" y="f47"/>
                </a:lnTo>
                <a:lnTo>
                  <a:pt x="f62" y="f47"/>
                </a:lnTo>
                <a:lnTo>
                  <a:pt x="f63" y="f64"/>
                </a:lnTo>
                <a:cubicBezTo>
                  <a:pt x="f65" y="f66"/>
                  <a:pt x="f67" y="f68"/>
                  <a:pt x="f42" y="f68"/>
                </a:cubicBezTo>
                <a:cubicBezTo>
                  <a:pt x="f69" y="f68"/>
                  <a:pt x="f70" y="f66"/>
                  <a:pt x="f71" y="f64"/>
                </a:cubicBezTo>
                <a:lnTo>
                  <a:pt x="f72" y="f47"/>
                </a:lnTo>
                <a:lnTo>
                  <a:pt x="f73" y="f47"/>
                </a:lnTo>
                <a:lnTo>
                  <a:pt x="f74" y="f75"/>
                </a:lnTo>
                <a:cubicBezTo>
                  <a:pt x="f76" y="f77"/>
                  <a:pt x="f78" y="f79"/>
                  <a:pt x="f30" y="f79"/>
                </a:cubicBezTo>
                <a:cubicBezTo>
                  <a:pt x="f80" y="f79"/>
                  <a:pt x="f81" y="f77"/>
                  <a:pt x="f82" y="f75"/>
                </a:cubicBezTo>
                <a:lnTo>
                  <a:pt x="f83" y="f22"/>
                </a:lnTo>
                <a:lnTo>
                  <a:pt x="f84" y="f22"/>
                </a:lnTo>
                <a:lnTo>
                  <a:pt x="f68" y="f11"/>
                </a:lnTo>
                <a:cubicBezTo>
                  <a:pt x="f68" y="f10"/>
                  <a:pt x="f85" y="f7"/>
                  <a:pt x="f8" y="f7"/>
                </a:cubicBezTo>
                <a:close/>
              </a:path>
            </a:pathLst>
          </a:custGeom>
          <a:gradFill>
            <a:gsLst>
              <a:gs pos="0">
                <a:srgbClr val="B13DC8"/>
              </a:gs>
              <a:gs pos="100000">
                <a:srgbClr val="172DA6"/>
              </a:gs>
            </a:gsLst>
            <a:lin ang="108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4000" b="0" i="0" u="none" strike="noStrike" kern="1200" cap="none" spc="0" baseline="0">
              <a:solidFill>
                <a:srgbClr val="4868E5"/>
              </a:solidFill>
              <a:uFillTx/>
              <a:latin typeface="Avenir Next LT Pro Light"/>
            </a:endParaRPr>
          </a:p>
        </p:txBody>
      </p:sp>
      <p:sp>
        <p:nvSpPr>
          <p:cNvPr id="7" name="Oval 1" descr="timeline endpoints">
            <a:extLst>
              <a:ext uri="{FF2B5EF4-FFF2-40B4-BE49-F238E27FC236}">
                <a16:creationId xmlns:a16="http://schemas.microsoft.com/office/drawing/2014/main" id="{CC86187C-B361-D8B1-75F6-838D187F1AAD}"/>
              </a:ext>
            </a:extLst>
          </p:cNvPr>
          <p:cNvSpPr/>
          <p:nvPr/>
        </p:nvSpPr>
        <p:spPr>
          <a:xfrm>
            <a:off x="1320119" y="3149769"/>
            <a:ext cx="218093" cy="21809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B13DC8"/>
          </a:solidFill>
          <a:ln w="76196" cap="flat">
            <a:solidFill>
              <a:srgbClr val="B13DC8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Avenir Next LT Pro Light"/>
            </a:endParaRPr>
          </a:p>
        </p:txBody>
      </p:sp>
      <p:sp>
        <p:nvSpPr>
          <p:cNvPr id="8" name="Oval 2" descr="timeline endpoints">
            <a:extLst>
              <a:ext uri="{FF2B5EF4-FFF2-40B4-BE49-F238E27FC236}">
                <a16:creationId xmlns:a16="http://schemas.microsoft.com/office/drawing/2014/main" id="{A97CAF11-9E2F-D0C9-EC2F-1DF84D43C4E5}"/>
              </a:ext>
            </a:extLst>
          </p:cNvPr>
          <p:cNvSpPr/>
          <p:nvPr/>
        </p:nvSpPr>
        <p:spPr>
          <a:xfrm>
            <a:off x="10480532" y="3149769"/>
            <a:ext cx="218093" cy="21809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20A472"/>
          </a:solidFill>
          <a:ln w="76196" cap="flat">
            <a:solidFill>
              <a:srgbClr val="20A472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20A472"/>
              </a:solidFill>
              <a:uFillTx/>
              <a:latin typeface="Avenir Next LT Pro Light"/>
            </a:endParaRPr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7C443EE1-7514-1B98-C648-FCC1AC02309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823917" y="4817717"/>
            <a:ext cx="1796393" cy="30218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000" b="1" dirty="0">
                <a:solidFill>
                  <a:srgbClr val="20A472"/>
                </a:solidFill>
                <a:latin typeface="Speak Pro"/>
              </a:rPr>
              <a:t>Part 1</a:t>
            </a:r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707B01CA-1DFD-E8D0-5246-2A3C7D29B40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823917" y="5210964"/>
            <a:ext cx="1813566" cy="706438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US" sz="1200" dirty="0"/>
              <a:t>After locations and educators have been approved each year the PCN will conduct a self assessment to ensure quality development.</a:t>
            </a:r>
          </a:p>
          <a:p>
            <a:pPr marL="0" lvl="0" indent="0">
              <a:lnSpc>
                <a:spcPct val="100000"/>
              </a:lnSpc>
              <a:buNone/>
            </a:pPr>
            <a:endParaRPr lang="en-US" sz="1200" dirty="0"/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064572E8-9577-E828-D879-4B86013B47F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134075" y="4817717"/>
            <a:ext cx="1796393" cy="30218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000" b="1" dirty="0">
                <a:solidFill>
                  <a:srgbClr val="20A472"/>
                </a:solidFill>
                <a:latin typeface="Speak Pro"/>
              </a:rPr>
              <a:t>Part 2</a:t>
            </a:r>
          </a:p>
        </p:txBody>
      </p:sp>
      <p:sp>
        <p:nvSpPr>
          <p:cNvPr id="12" name="Text Placeholder 19">
            <a:extLst>
              <a:ext uri="{FF2B5EF4-FFF2-40B4-BE49-F238E27FC236}">
                <a16:creationId xmlns:a16="http://schemas.microsoft.com/office/drawing/2014/main" id="{2BD508C0-FA65-B4C8-0CB3-CCBB76C3E4A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150320" y="5210964"/>
            <a:ext cx="1813566" cy="706438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US" sz="1200" dirty="0"/>
              <a:t>HEE will send out the annual self assessment form to every PCN to complete.</a:t>
            </a:r>
          </a:p>
          <a:p>
            <a:pPr marL="0" lvl="0" indent="0">
              <a:lnSpc>
                <a:spcPct val="100000"/>
              </a:lnSpc>
              <a:buNone/>
            </a:pPr>
            <a:endParaRPr lang="en-US" sz="1200" dirty="0"/>
          </a:p>
        </p:txBody>
      </p:sp>
      <p:sp>
        <p:nvSpPr>
          <p:cNvPr id="13" name="Text Placeholder 20">
            <a:extLst>
              <a:ext uri="{FF2B5EF4-FFF2-40B4-BE49-F238E27FC236}">
                <a16:creationId xmlns:a16="http://schemas.microsoft.com/office/drawing/2014/main" id="{831459A4-A56A-5CE2-F235-4CBE3555C04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444233" y="4817717"/>
            <a:ext cx="1796393" cy="30218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000" b="1" dirty="0">
                <a:solidFill>
                  <a:srgbClr val="20A472"/>
                </a:solidFill>
                <a:latin typeface="Speak Pro"/>
              </a:rPr>
              <a:t>Part 3</a:t>
            </a:r>
          </a:p>
        </p:txBody>
      </p:sp>
      <p:sp>
        <p:nvSpPr>
          <p:cNvPr id="14" name="Text Placeholder 21">
            <a:extLst>
              <a:ext uri="{FF2B5EF4-FFF2-40B4-BE49-F238E27FC236}">
                <a16:creationId xmlns:a16="http://schemas.microsoft.com/office/drawing/2014/main" id="{436E2765-DAAB-C7FF-6DFD-0481C89A68C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444233" y="5210964"/>
            <a:ext cx="1813566" cy="706438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US" sz="1200" dirty="0"/>
              <a:t>PCNs will return the competed from to HEE who will then review the form. </a:t>
            </a:r>
          </a:p>
          <a:p>
            <a:pPr marL="0" lvl="0" indent="0">
              <a:lnSpc>
                <a:spcPct val="100000"/>
              </a:lnSpc>
              <a:buNone/>
            </a:pPr>
            <a:endParaRPr lang="en-US" sz="1200" dirty="0"/>
          </a:p>
        </p:txBody>
      </p:sp>
      <p:sp>
        <p:nvSpPr>
          <p:cNvPr id="15" name="Text Placeholder 23">
            <a:extLst>
              <a:ext uri="{FF2B5EF4-FFF2-40B4-BE49-F238E27FC236}">
                <a16:creationId xmlns:a16="http://schemas.microsoft.com/office/drawing/2014/main" id="{0579E781-6E22-9EB1-1D9D-1AAAF4BF928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754401" y="4817717"/>
            <a:ext cx="1796393" cy="30218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000" b="1" dirty="0">
                <a:solidFill>
                  <a:srgbClr val="20A472"/>
                </a:solidFill>
                <a:latin typeface="Speak Pro"/>
              </a:rPr>
              <a:t>Part 4</a:t>
            </a:r>
          </a:p>
        </p:txBody>
      </p:sp>
      <p:sp>
        <p:nvSpPr>
          <p:cNvPr id="16" name="Text Placeholder 24">
            <a:extLst>
              <a:ext uri="{FF2B5EF4-FFF2-40B4-BE49-F238E27FC236}">
                <a16:creationId xmlns:a16="http://schemas.microsoft.com/office/drawing/2014/main" id="{E18D65AD-2CFA-A401-D9C2-2CBB76240A0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754401" y="5210964"/>
            <a:ext cx="1813566" cy="706438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US" sz="1200" dirty="0"/>
              <a:t>HEE will then notify the PCN, local Hub and HEIs about the results. </a:t>
            </a:r>
          </a:p>
          <a:p>
            <a:pPr marL="0" lvl="0" indent="0">
              <a:lnSpc>
                <a:spcPct val="100000"/>
              </a:lnSpc>
              <a:buNone/>
            </a:pPr>
            <a:endParaRPr lang="en-US" sz="1200" dirty="0"/>
          </a:p>
        </p:txBody>
      </p:sp>
      <p:sp>
        <p:nvSpPr>
          <p:cNvPr id="17" name="Title 33">
            <a:extLst>
              <a:ext uri="{FF2B5EF4-FFF2-40B4-BE49-F238E27FC236}">
                <a16:creationId xmlns:a16="http://schemas.microsoft.com/office/drawing/2014/main" id="{B9405B91-39FF-0592-C663-36A34FC74AF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Pathway 4</a:t>
            </a:r>
            <a:br>
              <a:rPr lang="en-US" dirty="0"/>
            </a:br>
            <a:r>
              <a:rPr lang="en-US" dirty="0"/>
              <a:t>annual self assessment</a:t>
            </a:r>
          </a:p>
        </p:txBody>
      </p:sp>
      <p:sp>
        <p:nvSpPr>
          <p:cNvPr id="18" name="Oval 5">
            <a:extLst>
              <a:ext uri="{FF2B5EF4-FFF2-40B4-BE49-F238E27FC236}">
                <a16:creationId xmlns:a16="http://schemas.microsoft.com/office/drawing/2014/main" id="{26DC9581-B0FA-71C0-DD01-5BEEC0347E2A}"/>
              </a:ext>
            </a:extLst>
          </p:cNvPr>
          <p:cNvSpPr/>
          <p:nvPr/>
        </p:nvSpPr>
        <p:spPr>
          <a:xfrm>
            <a:off x="6552786" y="2645198"/>
            <a:ext cx="1405119" cy="116058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 cap="flat">
            <a:solidFill>
              <a:srgbClr val="20A472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 dirty="0">
                <a:solidFill>
                  <a:srgbClr val="20A472"/>
                </a:solidFill>
                <a:uFillTx/>
                <a:latin typeface="Avenir Next LT Pro Light"/>
              </a:rPr>
              <a:t>Pathway4</a:t>
            </a:r>
          </a:p>
        </p:txBody>
      </p:sp>
      <p:sp>
        <p:nvSpPr>
          <p:cNvPr id="19" name="Oval 5">
            <a:extLst>
              <a:ext uri="{FF2B5EF4-FFF2-40B4-BE49-F238E27FC236}">
                <a16:creationId xmlns:a16="http://schemas.microsoft.com/office/drawing/2014/main" id="{E76DF09A-FB71-C2C0-01D9-3791188EC846}"/>
              </a:ext>
            </a:extLst>
          </p:cNvPr>
          <p:cNvSpPr/>
          <p:nvPr/>
        </p:nvSpPr>
        <p:spPr>
          <a:xfrm>
            <a:off x="4234097" y="2661652"/>
            <a:ext cx="1405119" cy="116058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 cap="flat">
            <a:solidFill>
              <a:srgbClr val="20A472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 dirty="0">
                <a:solidFill>
                  <a:srgbClr val="20A472"/>
                </a:solidFill>
                <a:uFillTx/>
                <a:latin typeface="Avenir Next LT Pro Light"/>
              </a:rPr>
              <a:t>Pathway4</a:t>
            </a:r>
          </a:p>
        </p:txBody>
      </p:sp>
      <p:sp>
        <p:nvSpPr>
          <p:cNvPr id="20" name="Oval 5">
            <a:extLst>
              <a:ext uri="{FF2B5EF4-FFF2-40B4-BE49-F238E27FC236}">
                <a16:creationId xmlns:a16="http://schemas.microsoft.com/office/drawing/2014/main" id="{24CA6911-2150-7AE7-52B3-B75B807801AA}"/>
              </a:ext>
            </a:extLst>
          </p:cNvPr>
          <p:cNvSpPr/>
          <p:nvPr/>
        </p:nvSpPr>
        <p:spPr>
          <a:xfrm>
            <a:off x="1823917" y="2735246"/>
            <a:ext cx="1405119" cy="116058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 cap="flat">
            <a:solidFill>
              <a:srgbClr val="20A472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 dirty="0">
                <a:solidFill>
                  <a:srgbClr val="20A472"/>
                </a:solidFill>
                <a:uFillTx/>
                <a:latin typeface="Avenir Next LT Pro Light"/>
              </a:rPr>
              <a:t>Pathway4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D16AA7-E92F-D157-01BC-11C0245609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5319" y="75462"/>
            <a:ext cx="2316681" cy="8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38666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%7bE67F9105-684F-4DC6-BE83-24E643279A20%7dtf16411242_win32</Template>
  <TotalTime>159</TotalTime>
  <Words>415</Words>
  <Application>Microsoft Office PowerPoint</Application>
  <PresentationFormat>Widescreen</PresentationFormat>
  <Paragraphs>75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Avenir Next LT Pro Light</vt:lpstr>
      <vt:lpstr>Calibri</vt:lpstr>
      <vt:lpstr>Speak Pro</vt:lpstr>
      <vt:lpstr>2_Office Theme</vt:lpstr>
      <vt:lpstr>Primary Care Approvals Roadmap</vt:lpstr>
      <vt:lpstr>Pathway 1 PCNs new to training</vt:lpstr>
      <vt:lpstr>Pathway 2 New Educators</vt:lpstr>
      <vt:lpstr>Pathway 3 PCNs already training</vt:lpstr>
      <vt:lpstr>Pathway 4 annual self assessment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Roadmap</dc:title>
  <dc:creator>Paul Smollen</dc:creator>
  <cp:lastModifiedBy>Paul Smollen</cp:lastModifiedBy>
  <cp:revision>7</cp:revision>
  <dcterms:created xsi:type="dcterms:W3CDTF">2022-09-21T13:24:08Z</dcterms:created>
  <dcterms:modified xsi:type="dcterms:W3CDTF">2022-10-21T14:58:37Z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